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
  </p:notesMasterIdLst>
  <p:sldIdLst>
    <p:sldId id="561" r:id="rId2"/>
    <p:sldId id="556" r:id="rId3"/>
    <p:sldId id="514" r:id="rId4"/>
    <p:sldId id="574" r:id="rId5"/>
    <p:sldId id="564" r:id="rId6"/>
    <p:sldId id="572" r:id="rId7"/>
    <p:sldId id="576" r:id="rId8"/>
    <p:sldId id="563" r:id="rId9"/>
    <p:sldId id="567" r:id="rId10"/>
    <p:sldId id="575" r:id="rId11"/>
    <p:sldId id="566" r:id="rId12"/>
    <p:sldId id="568" r:id="rId13"/>
    <p:sldId id="573" r:id="rId14"/>
    <p:sldId id="569" r:id="rId15"/>
    <p:sldId id="570" r:id="rId16"/>
    <p:sldId id="571" r:id="rId17"/>
    <p:sldId id="562"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AF1F24"/>
    <a:srgbClr val="F5AAAA"/>
    <a:srgbClr val="CA2428"/>
    <a:srgbClr val="FFE5E5"/>
    <a:srgbClr val="FFC9C9"/>
    <a:srgbClr val="FF5050"/>
    <a:srgbClr val="C00000"/>
    <a:srgbClr val="B01F24"/>
    <a:srgbClr val="DFC0C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47" autoAdjust="0"/>
    <p:restoredTop sz="94660"/>
  </p:normalViewPr>
  <p:slideViewPr>
    <p:cSldViewPr snapToGrid="0" showGuides="1">
      <p:cViewPr varScale="1">
        <p:scale>
          <a:sx n="102" d="100"/>
          <a:sy n="102" d="100"/>
        </p:scale>
        <p:origin x="456" y="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D7308E-CB75-4937-8AB5-A3598BE66253}" type="datetimeFigureOut">
              <a:rPr lang="zh-CN" altLang="en-US" smtClean="0"/>
              <a:t>2023/12/17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0DA2A2-8270-4ED5-BF5C-C8E0B3242FE8}" type="slidenum">
              <a:rPr lang="zh-CN" altLang="en-US" smtClean="0"/>
              <a:t>‹#›</a:t>
            </a:fld>
            <a:endParaRPr lang="zh-CN" altLang="en-US"/>
          </a:p>
        </p:txBody>
      </p:sp>
    </p:spTree>
    <p:extLst>
      <p:ext uri="{BB962C8B-B14F-4D97-AF65-F5344CB8AC3E}">
        <p14:creationId xmlns:p14="http://schemas.microsoft.com/office/powerpoint/2010/main" val="1952645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a:t>
            </a:fld>
            <a:endParaRPr lang="zh-CN" altLang="en-US"/>
          </a:p>
        </p:txBody>
      </p:sp>
    </p:spTree>
    <p:extLst>
      <p:ext uri="{BB962C8B-B14F-4D97-AF65-F5344CB8AC3E}">
        <p14:creationId xmlns:p14="http://schemas.microsoft.com/office/powerpoint/2010/main" val="35014779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10</a:t>
            </a:fld>
            <a:endParaRPr lang="zh-CN" altLang="en-US"/>
          </a:p>
        </p:txBody>
      </p:sp>
    </p:spTree>
    <p:extLst>
      <p:ext uri="{BB962C8B-B14F-4D97-AF65-F5344CB8AC3E}">
        <p14:creationId xmlns:p14="http://schemas.microsoft.com/office/powerpoint/2010/main" val="1384906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11</a:t>
            </a:fld>
            <a:endParaRPr lang="zh-CN" altLang="en-US"/>
          </a:p>
        </p:txBody>
      </p:sp>
    </p:spTree>
    <p:extLst>
      <p:ext uri="{BB962C8B-B14F-4D97-AF65-F5344CB8AC3E}">
        <p14:creationId xmlns:p14="http://schemas.microsoft.com/office/powerpoint/2010/main" val="2761015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12</a:t>
            </a:fld>
            <a:endParaRPr lang="zh-CN" altLang="en-US"/>
          </a:p>
        </p:txBody>
      </p:sp>
    </p:spTree>
    <p:extLst>
      <p:ext uri="{BB962C8B-B14F-4D97-AF65-F5344CB8AC3E}">
        <p14:creationId xmlns:p14="http://schemas.microsoft.com/office/powerpoint/2010/main" val="2404300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13</a:t>
            </a:fld>
            <a:endParaRPr lang="zh-CN" altLang="en-US"/>
          </a:p>
        </p:txBody>
      </p:sp>
    </p:spTree>
    <p:extLst>
      <p:ext uri="{BB962C8B-B14F-4D97-AF65-F5344CB8AC3E}">
        <p14:creationId xmlns:p14="http://schemas.microsoft.com/office/powerpoint/2010/main" val="3564333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14</a:t>
            </a:fld>
            <a:endParaRPr lang="zh-CN" altLang="en-US"/>
          </a:p>
        </p:txBody>
      </p:sp>
    </p:spTree>
    <p:extLst>
      <p:ext uri="{BB962C8B-B14F-4D97-AF65-F5344CB8AC3E}">
        <p14:creationId xmlns:p14="http://schemas.microsoft.com/office/powerpoint/2010/main" val="1199034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15</a:t>
            </a:fld>
            <a:endParaRPr lang="zh-CN" altLang="en-US"/>
          </a:p>
        </p:txBody>
      </p:sp>
    </p:spTree>
    <p:extLst>
      <p:ext uri="{BB962C8B-B14F-4D97-AF65-F5344CB8AC3E}">
        <p14:creationId xmlns:p14="http://schemas.microsoft.com/office/powerpoint/2010/main" val="2338459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16</a:t>
            </a:fld>
            <a:endParaRPr lang="zh-CN" altLang="en-US"/>
          </a:p>
        </p:txBody>
      </p:sp>
    </p:spTree>
    <p:extLst>
      <p:ext uri="{BB962C8B-B14F-4D97-AF65-F5344CB8AC3E}">
        <p14:creationId xmlns:p14="http://schemas.microsoft.com/office/powerpoint/2010/main" val="33960096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17</a:t>
            </a:fld>
            <a:endParaRPr lang="zh-CN" altLang="en-US"/>
          </a:p>
        </p:txBody>
      </p:sp>
    </p:spTree>
    <p:extLst>
      <p:ext uri="{BB962C8B-B14F-4D97-AF65-F5344CB8AC3E}">
        <p14:creationId xmlns:p14="http://schemas.microsoft.com/office/powerpoint/2010/main" val="1634406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2</a:t>
            </a:fld>
            <a:endParaRPr lang="zh-CN" altLang="en-US"/>
          </a:p>
        </p:txBody>
      </p:sp>
    </p:spTree>
    <p:extLst>
      <p:ext uri="{BB962C8B-B14F-4D97-AF65-F5344CB8AC3E}">
        <p14:creationId xmlns:p14="http://schemas.microsoft.com/office/powerpoint/2010/main" val="35895966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3</a:t>
            </a:fld>
            <a:endParaRPr lang="zh-CN" altLang="en-US"/>
          </a:p>
        </p:txBody>
      </p:sp>
    </p:spTree>
    <p:extLst>
      <p:ext uri="{BB962C8B-B14F-4D97-AF65-F5344CB8AC3E}">
        <p14:creationId xmlns:p14="http://schemas.microsoft.com/office/powerpoint/2010/main" val="2585151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4</a:t>
            </a:fld>
            <a:endParaRPr lang="zh-CN" altLang="en-US"/>
          </a:p>
        </p:txBody>
      </p:sp>
    </p:spTree>
    <p:extLst>
      <p:ext uri="{BB962C8B-B14F-4D97-AF65-F5344CB8AC3E}">
        <p14:creationId xmlns:p14="http://schemas.microsoft.com/office/powerpoint/2010/main" val="21479498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5</a:t>
            </a:fld>
            <a:endParaRPr lang="zh-CN" altLang="en-US"/>
          </a:p>
        </p:txBody>
      </p:sp>
    </p:spTree>
    <p:extLst>
      <p:ext uri="{BB962C8B-B14F-4D97-AF65-F5344CB8AC3E}">
        <p14:creationId xmlns:p14="http://schemas.microsoft.com/office/powerpoint/2010/main" val="481294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6</a:t>
            </a:fld>
            <a:endParaRPr lang="zh-CN" altLang="en-US"/>
          </a:p>
        </p:txBody>
      </p:sp>
    </p:spTree>
    <p:extLst>
      <p:ext uri="{BB962C8B-B14F-4D97-AF65-F5344CB8AC3E}">
        <p14:creationId xmlns:p14="http://schemas.microsoft.com/office/powerpoint/2010/main" val="2911343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7</a:t>
            </a:fld>
            <a:endParaRPr lang="zh-CN" altLang="en-US"/>
          </a:p>
        </p:txBody>
      </p:sp>
    </p:spTree>
    <p:extLst>
      <p:ext uri="{BB962C8B-B14F-4D97-AF65-F5344CB8AC3E}">
        <p14:creationId xmlns:p14="http://schemas.microsoft.com/office/powerpoint/2010/main" val="25252266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8</a:t>
            </a:fld>
            <a:endParaRPr lang="zh-CN" altLang="en-US"/>
          </a:p>
        </p:txBody>
      </p:sp>
    </p:spTree>
    <p:extLst>
      <p:ext uri="{BB962C8B-B14F-4D97-AF65-F5344CB8AC3E}">
        <p14:creationId xmlns:p14="http://schemas.microsoft.com/office/powerpoint/2010/main" val="4008766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D0DA2A2-8270-4ED5-BF5C-C8E0B3242FE8}" type="slidenum">
              <a:rPr lang="zh-CN" altLang="en-US" smtClean="0"/>
              <a:t>9</a:t>
            </a:fld>
            <a:endParaRPr lang="zh-CN" altLang="en-US"/>
          </a:p>
        </p:txBody>
      </p:sp>
    </p:spTree>
    <p:extLst>
      <p:ext uri="{BB962C8B-B14F-4D97-AF65-F5344CB8AC3E}">
        <p14:creationId xmlns:p14="http://schemas.microsoft.com/office/powerpoint/2010/main" val="16626078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EB6D9-A667-4A00-BA79-5AA262E63FD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BA5D85D-5A15-4B00-B3E1-28501AACE1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1267EE7-ABC5-4F15-96E2-46DFE8EAD925}"/>
              </a:ext>
            </a:extLst>
          </p:cNvPr>
          <p:cNvSpPr>
            <a:spLocks noGrp="1"/>
          </p:cNvSpPr>
          <p:nvPr>
            <p:ph type="dt" sz="half" idx="10"/>
          </p:nvPr>
        </p:nvSpPr>
        <p:spPr/>
        <p:txBody>
          <a:bodyPr/>
          <a:lstStyle/>
          <a:p>
            <a:fld id="{150DE5AE-854A-4B80-820C-1ACCD978BA3B}" type="datetimeFigureOut">
              <a:rPr lang="zh-CN" altLang="en-US" smtClean="0"/>
              <a:t>2023/12/17</a:t>
            </a:fld>
            <a:endParaRPr lang="zh-CN" altLang="en-US"/>
          </a:p>
        </p:txBody>
      </p:sp>
      <p:sp>
        <p:nvSpPr>
          <p:cNvPr id="5" name="页脚占位符 4">
            <a:extLst>
              <a:ext uri="{FF2B5EF4-FFF2-40B4-BE49-F238E27FC236}">
                <a16:creationId xmlns:a16="http://schemas.microsoft.com/office/drawing/2014/main" id="{7AF4D921-A1D0-485E-867E-6163F010CD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5C0938-FA48-4CCB-805D-F35F0EFD6B0C}"/>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15252212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4D4E0-7AAD-4DFC-B130-91CB4F30DB0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FE3E61B-E3A3-490B-BCB3-1ACCCB2D4A44}"/>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8451EDF-27F8-4FD1-AF64-F3B742A81992}"/>
              </a:ext>
            </a:extLst>
          </p:cNvPr>
          <p:cNvSpPr>
            <a:spLocks noGrp="1"/>
          </p:cNvSpPr>
          <p:nvPr>
            <p:ph type="dt" sz="half" idx="10"/>
          </p:nvPr>
        </p:nvSpPr>
        <p:spPr/>
        <p:txBody>
          <a:bodyPr/>
          <a:lstStyle/>
          <a:p>
            <a:fld id="{150DE5AE-854A-4B80-820C-1ACCD978BA3B}" type="datetimeFigureOut">
              <a:rPr lang="zh-CN" altLang="en-US" smtClean="0"/>
              <a:t>2023/12/17</a:t>
            </a:fld>
            <a:endParaRPr lang="zh-CN" altLang="en-US"/>
          </a:p>
        </p:txBody>
      </p:sp>
      <p:sp>
        <p:nvSpPr>
          <p:cNvPr id="5" name="页脚占位符 4">
            <a:extLst>
              <a:ext uri="{FF2B5EF4-FFF2-40B4-BE49-F238E27FC236}">
                <a16:creationId xmlns:a16="http://schemas.microsoft.com/office/drawing/2014/main" id="{2BF1B75D-3B7E-42ED-94BC-C8590F6DA29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9E50C9-F56A-446E-AA78-4428E91553B0}"/>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319537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71FC963-FFA0-4980-B55B-8CD310EE706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9EA66F3-C54B-4826-BB51-7F303DEC675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B33BAF1-A695-4E3A-9698-0918902832DF}"/>
              </a:ext>
            </a:extLst>
          </p:cNvPr>
          <p:cNvSpPr>
            <a:spLocks noGrp="1"/>
          </p:cNvSpPr>
          <p:nvPr>
            <p:ph type="dt" sz="half" idx="10"/>
          </p:nvPr>
        </p:nvSpPr>
        <p:spPr/>
        <p:txBody>
          <a:bodyPr/>
          <a:lstStyle/>
          <a:p>
            <a:fld id="{150DE5AE-854A-4B80-820C-1ACCD978BA3B}" type="datetimeFigureOut">
              <a:rPr lang="zh-CN" altLang="en-US" smtClean="0"/>
              <a:t>2023/12/17</a:t>
            </a:fld>
            <a:endParaRPr lang="zh-CN" altLang="en-US"/>
          </a:p>
        </p:txBody>
      </p:sp>
      <p:sp>
        <p:nvSpPr>
          <p:cNvPr id="5" name="页脚占位符 4">
            <a:extLst>
              <a:ext uri="{FF2B5EF4-FFF2-40B4-BE49-F238E27FC236}">
                <a16:creationId xmlns:a16="http://schemas.microsoft.com/office/drawing/2014/main" id="{56F85499-A261-4474-9E03-E51F7D1862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ADFBFB9-0F9A-4F0A-A8F8-4F50AD6A0888}"/>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14120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5FEA0-4A33-4BE3-89F3-B4340F61D5F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06296AB-1A3F-4B10-B836-B50B182408F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C52684-B4A4-4BBC-9538-918CA59E317C}"/>
              </a:ext>
            </a:extLst>
          </p:cNvPr>
          <p:cNvSpPr>
            <a:spLocks noGrp="1"/>
          </p:cNvSpPr>
          <p:nvPr>
            <p:ph type="dt" sz="half" idx="10"/>
          </p:nvPr>
        </p:nvSpPr>
        <p:spPr/>
        <p:txBody>
          <a:bodyPr/>
          <a:lstStyle/>
          <a:p>
            <a:fld id="{150DE5AE-854A-4B80-820C-1ACCD978BA3B}" type="datetimeFigureOut">
              <a:rPr lang="zh-CN" altLang="en-US" smtClean="0"/>
              <a:t>2023/12/17</a:t>
            </a:fld>
            <a:endParaRPr lang="zh-CN" altLang="en-US"/>
          </a:p>
        </p:txBody>
      </p:sp>
      <p:sp>
        <p:nvSpPr>
          <p:cNvPr id="5" name="页脚占位符 4">
            <a:extLst>
              <a:ext uri="{FF2B5EF4-FFF2-40B4-BE49-F238E27FC236}">
                <a16:creationId xmlns:a16="http://schemas.microsoft.com/office/drawing/2014/main" id="{0D645D9C-6404-45A9-8CCE-E17B192DA8F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602A07-DE79-42BD-8EF9-DCC82A44F5B4}"/>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16434554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75330-6F96-4D78-99E9-FA66405D126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221C155-E575-4800-BAFB-5F71F7B2D3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F4D310C-B163-4114-920D-0D147F3B76F1}"/>
              </a:ext>
            </a:extLst>
          </p:cNvPr>
          <p:cNvSpPr>
            <a:spLocks noGrp="1"/>
          </p:cNvSpPr>
          <p:nvPr>
            <p:ph type="dt" sz="half" idx="10"/>
          </p:nvPr>
        </p:nvSpPr>
        <p:spPr/>
        <p:txBody>
          <a:bodyPr/>
          <a:lstStyle/>
          <a:p>
            <a:fld id="{150DE5AE-854A-4B80-820C-1ACCD978BA3B}" type="datetimeFigureOut">
              <a:rPr lang="zh-CN" altLang="en-US" smtClean="0"/>
              <a:t>2023/12/17</a:t>
            </a:fld>
            <a:endParaRPr lang="zh-CN" altLang="en-US"/>
          </a:p>
        </p:txBody>
      </p:sp>
      <p:sp>
        <p:nvSpPr>
          <p:cNvPr id="5" name="页脚占位符 4">
            <a:extLst>
              <a:ext uri="{FF2B5EF4-FFF2-40B4-BE49-F238E27FC236}">
                <a16:creationId xmlns:a16="http://schemas.microsoft.com/office/drawing/2014/main" id="{5DD405AD-C38A-4FB6-B6BA-210B932EC3B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1B81CF-3C9B-4ED8-B9D2-71DD4D2BEC14}"/>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4515480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F6E681-99D4-4511-8E18-A4F97CBFEA7F}"/>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6FD7FF0-2731-4D0A-8C8A-23DB22701D2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83F7587F-21F0-493F-A40A-5B8FD387300E}"/>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43981B01-CBAA-4467-A55D-FA6165A3A2E2}"/>
              </a:ext>
            </a:extLst>
          </p:cNvPr>
          <p:cNvSpPr>
            <a:spLocks noGrp="1"/>
          </p:cNvSpPr>
          <p:nvPr>
            <p:ph type="dt" sz="half" idx="10"/>
          </p:nvPr>
        </p:nvSpPr>
        <p:spPr/>
        <p:txBody>
          <a:bodyPr/>
          <a:lstStyle/>
          <a:p>
            <a:fld id="{150DE5AE-854A-4B80-820C-1ACCD978BA3B}" type="datetimeFigureOut">
              <a:rPr lang="zh-CN" altLang="en-US" smtClean="0"/>
              <a:t>2023/12/17</a:t>
            </a:fld>
            <a:endParaRPr lang="zh-CN" altLang="en-US"/>
          </a:p>
        </p:txBody>
      </p:sp>
      <p:sp>
        <p:nvSpPr>
          <p:cNvPr id="6" name="页脚占位符 5">
            <a:extLst>
              <a:ext uri="{FF2B5EF4-FFF2-40B4-BE49-F238E27FC236}">
                <a16:creationId xmlns:a16="http://schemas.microsoft.com/office/drawing/2014/main" id="{4D554E01-E0EB-4C7B-A39B-E9499209AB9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EFC5701-28F0-41AD-8DDD-1BC6D888061A}"/>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758243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7E0A7F-9F0B-482C-8369-627CADEBF7D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1986BC7-4DBB-4AAB-9AE3-89F5FC4FA4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FA8D0ACD-6745-4387-B40A-236AFFE8F719}"/>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79320400-E156-49A6-A6D1-15D1B6E418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08E3386D-C3B6-4BBB-ACAD-E57CE2CD9A0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82AD9153-7876-478D-8C8A-739AB6A8F664}"/>
              </a:ext>
            </a:extLst>
          </p:cNvPr>
          <p:cNvSpPr>
            <a:spLocks noGrp="1"/>
          </p:cNvSpPr>
          <p:nvPr>
            <p:ph type="dt" sz="half" idx="10"/>
          </p:nvPr>
        </p:nvSpPr>
        <p:spPr/>
        <p:txBody>
          <a:bodyPr/>
          <a:lstStyle/>
          <a:p>
            <a:fld id="{150DE5AE-854A-4B80-820C-1ACCD978BA3B}" type="datetimeFigureOut">
              <a:rPr lang="zh-CN" altLang="en-US" smtClean="0"/>
              <a:t>2023/12/17</a:t>
            </a:fld>
            <a:endParaRPr lang="zh-CN" altLang="en-US"/>
          </a:p>
        </p:txBody>
      </p:sp>
      <p:sp>
        <p:nvSpPr>
          <p:cNvPr id="8" name="页脚占位符 7">
            <a:extLst>
              <a:ext uri="{FF2B5EF4-FFF2-40B4-BE49-F238E27FC236}">
                <a16:creationId xmlns:a16="http://schemas.microsoft.com/office/drawing/2014/main" id="{61C07020-A502-4C0B-8EFE-6390595E184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D2CABBB-8404-4188-9CDF-FC208BF67F88}"/>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648240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CCCE42-A7E3-40C3-94B5-3BCA9DF1610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26DC7E8-72D1-4F1D-B558-5869D016FDEA}"/>
              </a:ext>
            </a:extLst>
          </p:cNvPr>
          <p:cNvSpPr>
            <a:spLocks noGrp="1"/>
          </p:cNvSpPr>
          <p:nvPr>
            <p:ph type="dt" sz="half" idx="10"/>
          </p:nvPr>
        </p:nvSpPr>
        <p:spPr/>
        <p:txBody>
          <a:bodyPr/>
          <a:lstStyle/>
          <a:p>
            <a:fld id="{150DE5AE-854A-4B80-820C-1ACCD978BA3B}" type="datetimeFigureOut">
              <a:rPr lang="zh-CN" altLang="en-US" smtClean="0"/>
              <a:t>2023/12/17</a:t>
            </a:fld>
            <a:endParaRPr lang="zh-CN" altLang="en-US"/>
          </a:p>
        </p:txBody>
      </p:sp>
      <p:sp>
        <p:nvSpPr>
          <p:cNvPr id="4" name="页脚占位符 3">
            <a:extLst>
              <a:ext uri="{FF2B5EF4-FFF2-40B4-BE49-F238E27FC236}">
                <a16:creationId xmlns:a16="http://schemas.microsoft.com/office/drawing/2014/main" id="{FC28638B-2AF9-4E11-AA01-B61113FC1C5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677B12E-7CFA-4BB8-AC50-6A9F6E15A013}"/>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5771211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478C682-4B4B-48DF-8FE7-CD888712DB84}"/>
              </a:ext>
            </a:extLst>
          </p:cNvPr>
          <p:cNvSpPr>
            <a:spLocks noGrp="1"/>
          </p:cNvSpPr>
          <p:nvPr>
            <p:ph type="dt" sz="half" idx="10"/>
          </p:nvPr>
        </p:nvSpPr>
        <p:spPr/>
        <p:txBody>
          <a:bodyPr/>
          <a:lstStyle/>
          <a:p>
            <a:fld id="{150DE5AE-854A-4B80-820C-1ACCD978BA3B}" type="datetimeFigureOut">
              <a:rPr lang="zh-CN" altLang="en-US" smtClean="0"/>
              <a:t>2023/12/17</a:t>
            </a:fld>
            <a:endParaRPr lang="zh-CN" altLang="en-US"/>
          </a:p>
        </p:txBody>
      </p:sp>
      <p:sp>
        <p:nvSpPr>
          <p:cNvPr id="3" name="页脚占位符 2">
            <a:extLst>
              <a:ext uri="{FF2B5EF4-FFF2-40B4-BE49-F238E27FC236}">
                <a16:creationId xmlns:a16="http://schemas.microsoft.com/office/drawing/2014/main" id="{DC9E3613-D0CE-45AF-A0F7-23BA3DECD1F7}"/>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91C6DA6-4502-4DAC-84EE-94BCC373C8DF}"/>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3298013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206E28-5093-4FAB-A67B-0AAC04F584D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2FDAC90-0F2B-4C7D-AB74-1ED4EECA7A5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A1E8F660-1BD4-42FB-A309-C9A4EAA342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BCEB166-9FC3-466E-B1F4-7263935D92B0}"/>
              </a:ext>
            </a:extLst>
          </p:cNvPr>
          <p:cNvSpPr>
            <a:spLocks noGrp="1"/>
          </p:cNvSpPr>
          <p:nvPr>
            <p:ph type="dt" sz="half" idx="10"/>
          </p:nvPr>
        </p:nvSpPr>
        <p:spPr/>
        <p:txBody>
          <a:bodyPr/>
          <a:lstStyle/>
          <a:p>
            <a:fld id="{150DE5AE-854A-4B80-820C-1ACCD978BA3B}" type="datetimeFigureOut">
              <a:rPr lang="zh-CN" altLang="en-US" smtClean="0"/>
              <a:t>2023/12/17</a:t>
            </a:fld>
            <a:endParaRPr lang="zh-CN" altLang="en-US"/>
          </a:p>
        </p:txBody>
      </p:sp>
      <p:sp>
        <p:nvSpPr>
          <p:cNvPr id="6" name="页脚占位符 5">
            <a:extLst>
              <a:ext uri="{FF2B5EF4-FFF2-40B4-BE49-F238E27FC236}">
                <a16:creationId xmlns:a16="http://schemas.microsoft.com/office/drawing/2014/main" id="{6292812B-FBE9-4E44-BD4A-458DA1061E1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0E5AED4-2B10-442D-B955-51528A992C50}"/>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05906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416C5A-5BE0-4F91-8729-26C326C0508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4792FB6-1B91-462F-B91F-9FD3A04183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74D478DE-7362-4F0C-BE80-A4F885A114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5A7690B-15F5-4DD2-88D6-3C33B7525BB0}"/>
              </a:ext>
            </a:extLst>
          </p:cNvPr>
          <p:cNvSpPr>
            <a:spLocks noGrp="1"/>
          </p:cNvSpPr>
          <p:nvPr>
            <p:ph type="dt" sz="half" idx="10"/>
          </p:nvPr>
        </p:nvSpPr>
        <p:spPr/>
        <p:txBody>
          <a:bodyPr/>
          <a:lstStyle/>
          <a:p>
            <a:fld id="{150DE5AE-854A-4B80-820C-1ACCD978BA3B}" type="datetimeFigureOut">
              <a:rPr lang="zh-CN" altLang="en-US" smtClean="0"/>
              <a:t>2023/12/17</a:t>
            </a:fld>
            <a:endParaRPr lang="zh-CN" altLang="en-US"/>
          </a:p>
        </p:txBody>
      </p:sp>
      <p:sp>
        <p:nvSpPr>
          <p:cNvPr id="6" name="页脚占位符 5">
            <a:extLst>
              <a:ext uri="{FF2B5EF4-FFF2-40B4-BE49-F238E27FC236}">
                <a16:creationId xmlns:a16="http://schemas.microsoft.com/office/drawing/2014/main" id="{0581376F-C838-4EC9-871C-0FC3ACE8254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87CB226-1A53-47BD-A2B6-75BF1276FFC6}"/>
              </a:ext>
            </a:extLst>
          </p:cNvPr>
          <p:cNvSpPr>
            <a:spLocks noGrp="1"/>
          </p:cNvSpPr>
          <p:nvPr>
            <p:ph type="sldNum" sz="quarter" idx="12"/>
          </p:nvPr>
        </p:nvSpPr>
        <p:spPr/>
        <p:txBody>
          <a:body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266335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17903B0-3A3F-45FD-8919-0CE1F6FE43D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9A2A3680-C466-46B5-9576-1CBDF023C6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C925051C-C117-4522-B3B3-7A332F0CE9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50DE5AE-854A-4B80-820C-1ACCD978BA3B}" type="datetimeFigureOut">
              <a:rPr lang="zh-CN" altLang="en-US" smtClean="0"/>
              <a:t>2023/12/17</a:t>
            </a:fld>
            <a:endParaRPr lang="zh-CN" altLang="en-US"/>
          </a:p>
        </p:txBody>
      </p:sp>
      <p:sp>
        <p:nvSpPr>
          <p:cNvPr id="5" name="页脚占位符 4">
            <a:extLst>
              <a:ext uri="{FF2B5EF4-FFF2-40B4-BE49-F238E27FC236}">
                <a16:creationId xmlns:a16="http://schemas.microsoft.com/office/drawing/2014/main" id="{81E4D47F-AE7F-4BB8-9820-DBD53F1DA6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AE87AEAB-85AC-4B60-BB11-E2BA05ED88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44F22C-E4EF-4ECA-B9AE-8B396F99A3F4}" type="slidenum">
              <a:rPr lang="zh-CN" altLang="en-US" smtClean="0"/>
              <a:t>‹#›</a:t>
            </a:fld>
            <a:endParaRPr lang="zh-CN" altLang="en-US"/>
          </a:p>
        </p:txBody>
      </p:sp>
    </p:spTree>
    <p:extLst>
      <p:ext uri="{BB962C8B-B14F-4D97-AF65-F5344CB8AC3E}">
        <p14:creationId xmlns:p14="http://schemas.microsoft.com/office/powerpoint/2010/main" val="31027922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6" Type="http://schemas.openxmlformats.org/officeDocument/2006/relationships/image" Target="../media/image14.svg"/><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33.jp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5.jpg"/><Relationship Id="rId5" Type="http://schemas.openxmlformats.org/officeDocument/2006/relationships/image" Target="../media/image34.jpg"/><Relationship Id="rId4" Type="http://schemas.openxmlformats.org/officeDocument/2006/relationships/image" Target="../media/image12.svg"/></Relationships>
</file>

<file path=ppt/slides/_rels/slide1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36.png"/><Relationship Id="rId4" Type="http://schemas.openxmlformats.org/officeDocument/2006/relationships/image" Target="../media/image12.sv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38.jpeg"/><Relationship Id="rId4" Type="http://schemas.openxmlformats.org/officeDocument/2006/relationships/image" Target="../media/image12.sv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2.svg"/></Relationships>
</file>

<file path=ppt/slides/_rels/slide17.xml.rels><?xml version="1.0" encoding="UTF-8" standalone="yes"?>
<Relationships xmlns="http://schemas.openxmlformats.org/package/2006/relationships"><Relationship Id="rId8" Type="http://schemas.openxmlformats.org/officeDocument/2006/relationships/image" Target="../media/image4.svg"/><Relationship Id="rId13" Type="http://schemas.openxmlformats.org/officeDocument/2006/relationships/image" Target="../media/image43.svg"/><Relationship Id="rId3" Type="http://schemas.openxmlformats.org/officeDocument/2006/relationships/image" Target="../media/image39.png"/><Relationship Id="rId7" Type="http://schemas.openxmlformats.org/officeDocument/2006/relationships/image" Target="../media/image3.png"/><Relationship Id="rId12" Type="http://schemas.openxmlformats.org/officeDocument/2006/relationships/image" Target="../media/image8.svg"/><Relationship Id="rId17" Type="http://schemas.openxmlformats.org/officeDocument/2006/relationships/image" Target="../media/image12.svg"/><Relationship Id="rId2" Type="http://schemas.openxmlformats.org/officeDocument/2006/relationships/notesSlide" Target="../notesSlides/notesSlide17.xml"/><Relationship Id="rId16"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2.svg"/><Relationship Id="rId11" Type="http://schemas.openxmlformats.org/officeDocument/2006/relationships/image" Target="../media/image7.png"/><Relationship Id="rId5" Type="http://schemas.openxmlformats.org/officeDocument/2006/relationships/image" Target="../media/image41.png"/><Relationship Id="rId15" Type="http://schemas.openxmlformats.org/officeDocument/2006/relationships/image" Target="../media/image45.svg"/><Relationship Id="rId10" Type="http://schemas.openxmlformats.org/officeDocument/2006/relationships/image" Target="../media/image6.svg"/><Relationship Id="rId4" Type="http://schemas.openxmlformats.org/officeDocument/2006/relationships/image" Target="../media/image40.svg"/><Relationship Id="rId9" Type="http://schemas.openxmlformats.org/officeDocument/2006/relationships/image" Target="../media/image5.png"/><Relationship Id="rId14" Type="http://schemas.openxmlformats.org/officeDocument/2006/relationships/image" Target="../media/image44.png"/></Relationships>
</file>

<file path=ppt/slides/_rels/slide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12.sv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24.jpg"/><Relationship Id="rId4" Type="http://schemas.openxmlformats.org/officeDocument/2006/relationships/image" Target="../media/image12.svg"/></Relationships>
</file>

<file path=ppt/slides/_rels/slide5.xml.rels><?xml version="1.0" encoding="UTF-8" standalone="yes"?>
<Relationships xmlns="http://schemas.openxmlformats.org/package/2006/relationships"><Relationship Id="rId8" Type="http://schemas.openxmlformats.org/officeDocument/2006/relationships/image" Target="../media/image28.jpeg"/><Relationship Id="rId3" Type="http://schemas.openxmlformats.org/officeDocument/2006/relationships/image" Target="../media/image11.png"/><Relationship Id="rId7"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30.jpeg"/><Relationship Id="rId5" Type="http://schemas.openxmlformats.org/officeDocument/2006/relationships/image" Target="../media/image29.jpg"/><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31.jpg"/><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12.sv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72000">
              <a:schemeClr val="accent1">
                <a:lumMod val="5000"/>
                <a:lumOff val="95000"/>
                <a:alpha val="91000"/>
              </a:schemeClr>
            </a:gs>
            <a:gs pos="100000">
              <a:srgbClr val="F5AAAA"/>
            </a:gs>
          </a:gsLst>
          <a:lin ang="13500000" scaled="1"/>
          <a:tileRect/>
        </a:gradFill>
        <a:effectLst/>
      </p:bgPr>
    </p:bg>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id="{337074B8-415A-4211-9565-43626EDB8B4F}"/>
              </a:ext>
            </a:extLst>
          </p:cNvPr>
          <p:cNvSpPr/>
          <p:nvPr/>
        </p:nvSpPr>
        <p:spPr>
          <a:xfrm>
            <a:off x="9323554" y="-1101859"/>
            <a:ext cx="14114375" cy="7091218"/>
          </a:xfrm>
          <a:custGeom>
            <a:avLst/>
            <a:gdLst>
              <a:gd name="connsiteX0" fmla="*/ 8613845 w 14114375"/>
              <a:gd name="connsiteY0" fmla="*/ 0 h 7091218"/>
              <a:gd name="connsiteX1" fmla="*/ 14114375 w 14114375"/>
              <a:gd name="connsiteY1" fmla="*/ 0 h 7091218"/>
              <a:gd name="connsiteX2" fmla="*/ 5500530 w 14114375"/>
              <a:gd name="connsiteY2" fmla="*/ 7091218 h 7091218"/>
              <a:gd name="connsiteX3" fmla="*/ 0 w 14114375"/>
              <a:gd name="connsiteY3" fmla="*/ 7091218 h 7091218"/>
            </a:gdLst>
            <a:ahLst/>
            <a:cxnLst>
              <a:cxn ang="0">
                <a:pos x="connsiteX0" y="connsiteY0"/>
              </a:cxn>
              <a:cxn ang="0">
                <a:pos x="connsiteX1" y="connsiteY1"/>
              </a:cxn>
              <a:cxn ang="0">
                <a:pos x="connsiteX2" y="connsiteY2"/>
              </a:cxn>
              <a:cxn ang="0">
                <a:pos x="connsiteX3" y="connsiteY3"/>
              </a:cxn>
            </a:cxnLst>
            <a:rect l="l" t="t" r="r" b="b"/>
            <a:pathLst>
              <a:path w="14114375" h="7091218">
                <a:moveTo>
                  <a:pt x="8613845" y="0"/>
                </a:moveTo>
                <a:lnTo>
                  <a:pt x="14114375" y="0"/>
                </a:lnTo>
                <a:lnTo>
                  <a:pt x="5500530" y="7091218"/>
                </a:lnTo>
                <a:lnTo>
                  <a:pt x="0" y="7091218"/>
                </a:lnTo>
                <a:close/>
              </a:path>
            </a:pathLst>
          </a:custGeom>
          <a:noFill/>
          <a:ln>
            <a:gradFill>
              <a:gsLst>
                <a:gs pos="48000">
                  <a:schemeClr val="accent1">
                    <a:lumMod val="5000"/>
                    <a:lumOff val="95000"/>
                  </a:schemeClr>
                </a:gs>
                <a:gs pos="100000">
                  <a:srgbClr val="990000"/>
                </a:gs>
              </a:gsLst>
              <a:lin ang="81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 name="任意多边形: 形状 8">
            <a:extLst>
              <a:ext uri="{FF2B5EF4-FFF2-40B4-BE49-F238E27FC236}">
                <a16:creationId xmlns:a16="http://schemas.microsoft.com/office/drawing/2014/main" id="{C59CCEB3-1D63-401B-A056-30E1A1B6604F}"/>
              </a:ext>
            </a:extLst>
          </p:cNvPr>
          <p:cNvSpPr/>
          <p:nvPr/>
        </p:nvSpPr>
        <p:spPr>
          <a:xfrm>
            <a:off x="11106" y="-1399245"/>
            <a:ext cx="9927095" cy="7435987"/>
          </a:xfrm>
          <a:custGeom>
            <a:avLst/>
            <a:gdLst>
              <a:gd name="connsiteX0" fmla="*/ 3316636 w 10423395"/>
              <a:gd name="connsiteY0" fmla="*/ 0 h 7807745"/>
              <a:gd name="connsiteX1" fmla="*/ 10423395 w 10423395"/>
              <a:gd name="connsiteY1" fmla="*/ 0 h 7807745"/>
              <a:gd name="connsiteX2" fmla="*/ 939170 w 10423395"/>
              <a:gd name="connsiteY2" fmla="*/ 7807745 h 7807745"/>
              <a:gd name="connsiteX3" fmla="*/ 0 w 10423395"/>
              <a:gd name="connsiteY3" fmla="*/ 7807745 h 7807745"/>
              <a:gd name="connsiteX4" fmla="*/ 0 w 10423395"/>
              <a:gd name="connsiteY4" fmla="*/ 2730371 h 780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3395" h="7807745">
                <a:moveTo>
                  <a:pt x="3316636" y="0"/>
                </a:moveTo>
                <a:lnTo>
                  <a:pt x="10423395" y="0"/>
                </a:lnTo>
                <a:lnTo>
                  <a:pt x="939170" y="7807745"/>
                </a:lnTo>
                <a:lnTo>
                  <a:pt x="0" y="7807745"/>
                </a:lnTo>
                <a:lnTo>
                  <a:pt x="0" y="2730371"/>
                </a:lnTo>
                <a:close/>
              </a:path>
            </a:pathLst>
          </a:custGeom>
          <a:noFill/>
          <a:ln>
            <a:gradFill>
              <a:gsLst>
                <a:gs pos="0">
                  <a:schemeClr val="accent1">
                    <a:lumMod val="5000"/>
                    <a:lumOff val="95000"/>
                  </a:schemeClr>
                </a:gs>
                <a:gs pos="100000">
                  <a:srgbClr val="99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pic>
        <p:nvPicPr>
          <p:cNvPr id="13" name="图形 12">
            <a:extLst>
              <a:ext uri="{FF2B5EF4-FFF2-40B4-BE49-F238E27FC236}">
                <a16:creationId xmlns:a16="http://schemas.microsoft.com/office/drawing/2014/main" id="{BDBF960A-31B7-4B6A-8928-B48A87FD41D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93678" y="1798376"/>
            <a:ext cx="3928311" cy="3261901"/>
          </a:xfrm>
          <a:prstGeom prst="rect">
            <a:avLst/>
          </a:prstGeom>
          <a:effectLst>
            <a:glow rad="38100">
              <a:srgbClr val="B01F24">
                <a:alpha val="37000"/>
              </a:srgbClr>
            </a:glow>
            <a:softEdge rad="0"/>
          </a:effectLst>
        </p:spPr>
      </p:pic>
      <p:pic>
        <p:nvPicPr>
          <p:cNvPr id="30" name="图形 29">
            <a:extLst>
              <a:ext uri="{FF2B5EF4-FFF2-40B4-BE49-F238E27FC236}">
                <a16:creationId xmlns:a16="http://schemas.microsoft.com/office/drawing/2014/main" id="{11314F87-772A-4A06-B9CF-8ECF90A185F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745309">
            <a:off x="3521650" y="326791"/>
            <a:ext cx="802985" cy="788115"/>
          </a:xfrm>
          <a:prstGeom prst="rect">
            <a:avLst/>
          </a:prstGeom>
        </p:spPr>
      </p:pic>
      <p:pic>
        <p:nvPicPr>
          <p:cNvPr id="31" name="图形 30">
            <a:extLst>
              <a:ext uri="{FF2B5EF4-FFF2-40B4-BE49-F238E27FC236}">
                <a16:creationId xmlns:a16="http://schemas.microsoft.com/office/drawing/2014/main" id="{6E8215CE-A265-42A0-B9A6-F0FEFF8262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745309">
            <a:off x="1970593" y="2079207"/>
            <a:ext cx="646300" cy="634332"/>
          </a:xfrm>
          <a:prstGeom prst="rect">
            <a:avLst/>
          </a:prstGeom>
        </p:spPr>
      </p:pic>
      <p:pic>
        <p:nvPicPr>
          <p:cNvPr id="33" name="图形 32">
            <a:extLst>
              <a:ext uri="{FF2B5EF4-FFF2-40B4-BE49-F238E27FC236}">
                <a16:creationId xmlns:a16="http://schemas.microsoft.com/office/drawing/2014/main" id="{D2CABF5B-ECBB-4F8C-BC61-2462D86EAD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745309">
            <a:off x="1878574" y="513454"/>
            <a:ext cx="646300" cy="634332"/>
          </a:xfrm>
          <a:prstGeom prst="rect">
            <a:avLst/>
          </a:prstGeom>
        </p:spPr>
      </p:pic>
      <p:pic>
        <p:nvPicPr>
          <p:cNvPr id="34" name="图形 33">
            <a:extLst>
              <a:ext uri="{FF2B5EF4-FFF2-40B4-BE49-F238E27FC236}">
                <a16:creationId xmlns:a16="http://schemas.microsoft.com/office/drawing/2014/main" id="{02BFE7B4-C7C5-416B-9E8F-E270275C11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884318">
            <a:off x="413899" y="3669306"/>
            <a:ext cx="646300" cy="634332"/>
          </a:xfrm>
          <a:prstGeom prst="rect">
            <a:avLst/>
          </a:prstGeom>
        </p:spPr>
      </p:pic>
      <p:pic>
        <p:nvPicPr>
          <p:cNvPr id="40" name="图形 39">
            <a:extLst>
              <a:ext uri="{FF2B5EF4-FFF2-40B4-BE49-F238E27FC236}">
                <a16:creationId xmlns:a16="http://schemas.microsoft.com/office/drawing/2014/main" id="{4855B2D6-7781-4C95-AE65-FD18C615424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745309">
            <a:off x="10298106" y="4842617"/>
            <a:ext cx="802985" cy="788115"/>
          </a:xfrm>
          <a:prstGeom prst="rect">
            <a:avLst/>
          </a:prstGeom>
        </p:spPr>
      </p:pic>
      <p:pic>
        <p:nvPicPr>
          <p:cNvPr id="41" name="图形 40">
            <a:extLst>
              <a:ext uri="{FF2B5EF4-FFF2-40B4-BE49-F238E27FC236}">
                <a16:creationId xmlns:a16="http://schemas.microsoft.com/office/drawing/2014/main" id="{AF61949A-9196-42A9-BBC5-6611A7A0FDB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884318">
            <a:off x="8254586" y="7987232"/>
            <a:ext cx="802985" cy="788115"/>
          </a:xfrm>
          <a:prstGeom prst="rect">
            <a:avLst/>
          </a:prstGeom>
        </p:spPr>
      </p:pic>
      <p:pic>
        <p:nvPicPr>
          <p:cNvPr id="44" name="图形 43">
            <a:extLst>
              <a:ext uri="{FF2B5EF4-FFF2-40B4-BE49-F238E27FC236}">
                <a16:creationId xmlns:a16="http://schemas.microsoft.com/office/drawing/2014/main" id="{7DCFA1A0-BBF2-4FDA-A009-558A3C2BB5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745309">
            <a:off x="335556" y="1924690"/>
            <a:ext cx="802985" cy="788115"/>
          </a:xfrm>
          <a:prstGeom prst="rect">
            <a:avLst/>
          </a:prstGeom>
        </p:spPr>
      </p:pic>
      <p:pic>
        <p:nvPicPr>
          <p:cNvPr id="43" name="图形 42">
            <a:extLst>
              <a:ext uri="{FF2B5EF4-FFF2-40B4-BE49-F238E27FC236}">
                <a16:creationId xmlns:a16="http://schemas.microsoft.com/office/drawing/2014/main" id="{128A5FF5-C689-4547-9DE6-27447BC166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745309">
            <a:off x="5085983" y="513454"/>
            <a:ext cx="646300" cy="634332"/>
          </a:xfrm>
          <a:prstGeom prst="rect">
            <a:avLst/>
          </a:prstGeom>
        </p:spPr>
      </p:pic>
      <p:pic>
        <p:nvPicPr>
          <p:cNvPr id="45" name="图形 44">
            <a:extLst>
              <a:ext uri="{FF2B5EF4-FFF2-40B4-BE49-F238E27FC236}">
                <a16:creationId xmlns:a16="http://schemas.microsoft.com/office/drawing/2014/main" id="{6F3CDF7D-5155-41F4-AC5F-01DBF3FEBD0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745309">
            <a:off x="1921607" y="3482204"/>
            <a:ext cx="802985" cy="788115"/>
          </a:xfrm>
          <a:prstGeom prst="rect">
            <a:avLst/>
          </a:prstGeom>
        </p:spPr>
      </p:pic>
      <p:pic>
        <p:nvPicPr>
          <p:cNvPr id="48" name="图形 47">
            <a:extLst>
              <a:ext uri="{FF2B5EF4-FFF2-40B4-BE49-F238E27FC236}">
                <a16:creationId xmlns:a16="http://schemas.microsoft.com/office/drawing/2014/main" id="{ABA052B1-05F6-414D-8D20-3339B25FB2B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884318">
            <a:off x="11489228" y="3775226"/>
            <a:ext cx="646300" cy="634332"/>
          </a:xfrm>
          <a:prstGeom prst="rect">
            <a:avLst/>
          </a:prstGeom>
        </p:spPr>
      </p:pic>
      <p:pic>
        <p:nvPicPr>
          <p:cNvPr id="23" name="图形 22">
            <a:extLst>
              <a:ext uri="{FF2B5EF4-FFF2-40B4-BE49-F238E27FC236}">
                <a16:creationId xmlns:a16="http://schemas.microsoft.com/office/drawing/2014/main" id="{AD099DDD-0D91-45AD-825C-F3031014F77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072305" y="319688"/>
            <a:ext cx="1740073" cy="482599"/>
          </a:xfrm>
          <a:prstGeom prst="rect">
            <a:avLst/>
          </a:prstGeom>
        </p:spPr>
      </p:pic>
      <p:sp>
        <p:nvSpPr>
          <p:cNvPr id="24" name="文本框 23">
            <a:extLst>
              <a:ext uri="{FF2B5EF4-FFF2-40B4-BE49-F238E27FC236}">
                <a16:creationId xmlns:a16="http://schemas.microsoft.com/office/drawing/2014/main" id="{B5855E00-3FF3-4BE3-A62D-FD45B340E6F1}"/>
              </a:ext>
            </a:extLst>
          </p:cNvPr>
          <p:cNvSpPr txBox="1"/>
          <p:nvPr/>
        </p:nvSpPr>
        <p:spPr>
          <a:xfrm>
            <a:off x="2201724" y="1851201"/>
            <a:ext cx="6521116" cy="1969385"/>
          </a:xfrm>
          <a:prstGeom prst="rect">
            <a:avLst/>
          </a:prstGeom>
          <a:noFill/>
        </p:spPr>
        <p:txBody>
          <a:bodyPr wrap="square" rtlCol="0">
            <a:spAutoFit/>
          </a:bodyPr>
          <a:lstStyle/>
          <a:p>
            <a:pPr lvl="0">
              <a:lnSpc>
                <a:spcPct val="110000"/>
              </a:lnSpc>
              <a:defRPr/>
            </a:pPr>
            <a:r>
              <a:rPr lang="zh-CN" altLang="en-US" sz="4800" dirty="0">
                <a:solidFill>
                  <a:srgbClr val="B01F24"/>
                </a:solidFill>
                <a:latin typeface="微软雅黑"/>
                <a:ea typeface="微软雅黑"/>
              </a:rPr>
              <a:t>探究</a:t>
            </a:r>
            <a:r>
              <a:rPr lang="zh-CN" altLang="zh-CN" sz="4800" dirty="0">
                <a:solidFill>
                  <a:srgbClr val="B01F24"/>
                </a:solidFill>
                <a:latin typeface="微软雅黑"/>
                <a:ea typeface="微软雅黑"/>
              </a:rPr>
              <a:t>科学发展观</a:t>
            </a:r>
            <a:endParaRPr lang="en-US" altLang="zh-CN" sz="4800" dirty="0">
              <a:solidFill>
                <a:srgbClr val="B01F24"/>
              </a:solidFill>
              <a:latin typeface="微软雅黑"/>
              <a:ea typeface="微软雅黑"/>
            </a:endParaRPr>
          </a:p>
          <a:p>
            <a:pPr lvl="0">
              <a:lnSpc>
                <a:spcPct val="110000"/>
              </a:lnSpc>
              <a:defRPr/>
            </a:pPr>
            <a:endParaRPr lang="en-US" altLang="zh-CN" sz="4800" dirty="0">
              <a:solidFill>
                <a:srgbClr val="B01F24"/>
              </a:solidFill>
              <a:latin typeface="微软雅黑"/>
              <a:ea typeface="微软雅黑"/>
            </a:endParaRPr>
          </a:p>
          <a:p>
            <a:pPr lvl="0">
              <a:lnSpc>
                <a:spcPct val="110000"/>
              </a:lnSpc>
              <a:defRPr/>
            </a:pPr>
            <a:r>
              <a:rPr lang="en-US" altLang="zh-CN" sz="1400" dirty="0">
                <a:solidFill>
                  <a:srgbClr val="B01F24"/>
                </a:solidFill>
                <a:latin typeface="微软雅黑"/>
                <a:ea typeface="微软雅黑"/>
              </a:rPr>
              <a:t>——</a:t>
            </a:r>
            <a:r>
              <a:rPr lang="zh-CN" altLang="zh-CN" sz="1400" dirty="0">
                <a:solidFill>
                  <a:srgbClr val="B01F24"/>
                </a:solidFill>
                <a:latin typeface="微软雅黑"/>
                <a:ea typeface="微软雅黑"/>
              </a:rPr>
              <a:t>共产党杭州历史馆和五四宪法历史资料陈列馆的实地调研</a:t>
            </a:r>
            <a:r>
              <a:rPr lang="zh-CN" altLang="en-US" sz="1400" dirty="0">
                <a:solidFill>
                  <a:srgbClr val="B01F24"/>
                </a:solidFill>
                <a:latin typeface="微软雅黑"/>
                <a:ea typeface="微软雅黑"/>
              </a:rPr>
              <a:t>汇报</a:t>
            </a:r>
          </a:p>
        </p:txBody>
      </p:sp>
      <p:sp>
        <p:nvSpPr>
          <p:cNvPr id="25" name="文本框 24">
            <a:extLst>
              <a:ext uri="{FF2B5EF4-FFF2-40B4-BE49-F238E27FC236}">
                <a16:creationId xmlns:a16="http://schemas.microsoft.com/office/drawing/2014/main" id="{C9675FEA-EA38-4502-A5B8-01719AC69928}"/>
              </a:ext>
            </a:extLst>
          </p:cNvPr>
          <p:cNvSpPr txBox="1"/>
          <p:nvPr/>
        </p:nvSpPr>
        <p:spPr>
          <a:xfrm>
            <a:off x="1595431" y="5367903"/>
            <a:ext cx="8635624" cy="369332"/>
          </a:xfrm>
          <a:prstGeom prst="rect">
            <a:avLst/>
          </a:prstGeom>
          <a:noFill/>
        </p:spPr>
        <p:txBody>
          <a:bodyPr wrap="square" rtlCol="0">
            <a:spAutoFit/>
          </a:bodyPr>
          <a:lstStyle/>
          <a:p>
            <a:pPr lvl="0">
              <a:defRPr/>
            </a:pPr>
            <a:r>
              <a:rPr kumimoji="0" lang="zh-CN" altLang="en-US" sz="1800" b="0" i="0" u="none" strike="noStrike" kern="1200" cap="none" spc="0" normalizeH="0" baseline="0" noProof="0" dirty="0">
                <a:ln>
                  <a:noFill/>
                </a:ln>
                <a:solidFill>
                  <a:srgbClr val="B01F24"/>
                </a:solidFill>
                <a:effectLst/>
                <a:uLnTx/>
                <a:uFillTx/>
                <a:latin typeface="微软雅黑 Light"/>
                <a:ea typeface="微软雅黑 Light"/>
                <a:cs typeface="+mn-cs"/>
              </a:rPr>
              <a:t>组长：</a:t>
            </a:r>
            <a:r>
              <a:rPr lang="zh-CN" altLang="en-US" dirty="0"/>
              <a:t>王伟杰    </a:t>
            </a:r>
            <a:r>
              <a:rPr lang="zh-CN" altLang="en-US" dirty="0">
                <a:solidFill>
                  <a:srgbClr val="B01F24"/>
                </a:solidFill>
                <a:latin typeface="微软雅黑 Light"/>
                <a:ea typeface="微软雅黑 Light"/>
              </a:rPr>
              <a:t>组员：</a:t>
            </a:r>
            <a:r>
              <a:rPr lang="zh-CN" altLang="en-US" dirty="0"/>
              <a:t> 陈甫玄 郑天乐  吴宇涵  金怡婷  祝广程  艾子翔  夏荣骏</a:t>
            </a:r>
            <a:endParaRPr kumimoji="0" lang="zh-CN" altLang="en-US" sz="1800" b="0" i="0" u="none" strike="noStrike" kern="1200" cap="none" spc="0" normalizeH="0" baseline="0" noProof="0" dirty="0">
              <a:ln>
                <a:noFill/>
              </a:ln>
              <a:solidFill>
                <a:srgbClr val="B01F24"/>
              </a:solidFill>
              <a:effectLst/>
              <a:uLnTx/>
              <a:uFillTx/>
              <a:latin typeface="微软雅黑 Light"/>
              <a:ea typeface="微软雅黑 Light"/>
              <a:cs typeface="+mn-cs"/>
            </a:endParaRPr>
          </a:p>
        </p:txBody>
      </p:sp>
      <p:sp>
        <p:nvSpPr>
          <p:cNvPr id="26" name="矩形 25">
            <a:extLst>
              <a:ext uri="{FF2B5EF4-FFF2-40B4-BE49-F238E27FC236}">
                <a16:creationId xmlns:a16="http://schemas.microsoft.com/office/drawing/2014/main" id="{640FAD5D-86B7-44B6-9C40-15895A58AE2E}"/>
              </a:ext>
            </a:extLst>
          </p:cNvPr>
          <p:cNvSpPr/>
          <p:nvPr/>
        </p:nvSpPr>
        <p:spPr>
          <a:xfrm>
            <a:off x="0" y="5989359"/>
            <a:ext cx="12192000" cy="43208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27" name="图形 26">
            <a:extLst>
              <a:ext uri="{FF2B5EF4-FFF2-40B4-BE49-F238E27FC236}">
                <a16:creationId xmlns:a16="http://schemas.microsoft.com/office/drawing/2014/main" id="{9427C312-9E75-48E1-8BC9-8A35557246A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745309">
            <a:off x="371011" y="4915267"/>
            <a:ext cx="802985" cy="788115"/>
          </a:xfrm>
          <a:prstGeom prst="rect">
            <a:avLst/>
          </a:prstGeom>
        </p:spPr>
      </p:pic>
      <p:pic>
        <p:nvPicPr>
          <p:cNvPr id="4" name="图形 3">
            <a:extLst>
              <a:ext uri="{FF2B5EF4-FFF2-40B4-BE49-F238E27FC236}">
                <a16:creationId xmlns:a16="http://schemas.microsoft.com/office/drawing/2014/main" id="{751DBEF3-C860-417F-80ED-FA064B591E1C}"/>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07630" y="1808494"/>
            <a:ext cx="3900406" cy="3238730"/>
          </a:xfrm>
          <a:prstGeom prst="rect">
            <a:avLst/>
          </a:prstGeom>
        </p:spPr>
      </p:pic>
    </p:spTree>
    <p:extLst>
      <p:ext uri="{BB962C8B-B14F-4D97-AF65-F5344CB8AC3E}">
        <p14:creationId xmlns:p14="http://schemas.microsoft.com/office/powerpoint/2010/main" val="3692628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par>
                                <p:cTn id="34" presetID="10"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10" presetClass="entr" presetSubtype="0"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fade">
                                      <p:cBhvr>
                                        <p:cTn id="45" dur="500"/>
                                        <p:tgtEl>
                                          <p:spTgt spid="4"/>
                                        </p:tgtEl>
                                      </p:cBhvr>
                                    </p:animEffect>
                                  </p:childTnLst>
                                </p:cTn>
                              </p:par>
                              <p:par>
                                <p:cTn id="46" presetID="10" presetClass="entr" presetSubtype="0"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par>
                          <p:cTn id="49" fill="hold">
                            <p:stCondLst>
                              <p:cond delay="500"/>
                            </p:stCondLst>
                            <p:childTnLst>
                              <p:par>
                                <p:cTn id="50" presetID="42"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1000"/>
                                        <p:tgtEl>
                                          <p:spTgt spid="24"/>
                                        </p:tgtEl>
                                      </p:cBhvr>
                                    </p:animEffect>
                                    <p:anim calcmode="lin" valueType="num">
                                      <p:cBhvr>
                                        <p:cTn id="53" dur="1000" fill="hold"/>
                                        <p:tgtEl>
                                          <p:spTgt spid="24"/>
                                        </p:tgtEl>
                                        <p:attrNameLst>
                                          <p:attrName>ppt_x</p:attrName>
                                        </p:attrNameLst>
                                      </p:cBhvr>
                                      <p:tavLst>
                                        <p:tav tm="0">
                                          <p:val>
                                            <p:strVal val="#ppt_x"/>
                                          </p:val>
                                        </p:tav>
                                        <p:tav tm="100000">
                                          <p:val>
                                            <p:strVal val="#ppt_x"/>
                                          </p:val>
                                        </p:tav>
                                      </p:tavLst>
                                    </p:anim>
                                    <p:anim calcmode="lin" valueType="num">
                                      <p:cBhvr>
                                        <p:cTn id="54" dur="1000" fill="hold"/>
                                        <p:tgtEl>
                                          <p:spTgt spid="24"/>
                                        </p:tgtEl>
                                        <p:attrNameLst>
                                          <p:attrName>ppt_y</p:attrName>
                                        </p:attrNameLst>
                                      </p:cBhvr>
                                      <p:tavLst>
                                        <p:tav tm="0">
                                          <p:val>
                                            <p:strVal val="#ppt_y+.1"/>
                                          </p:val>
                                        </p:tav>
                                        <p:tav tm="100000">
                                          <p:val>
                                            <p:strVal val="#ppt_y"/>
                                          </p:val>
                                        </p:tav>
                                      </p:tavLst>
                                    </p:anim>
                                  </p:childTnLst>
                                </p:cTn>
                              </p:par>
                              <p:par>
                                <p:cTn id="55" presetID="10"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left)">
                                      <p:cBhvr>
                                        <p:cTn id="60" dur="500"/>
                                        <p:tgtEl>
                                          <p:spTgt spid="26"/>
                                        </p:tgtEl>
                                      </p:cBhvr>
                                    </p:animEffect>
                                  </p:childTnLst>
                                </p:cTn>
                              </p:par>
                              <p:par>
                                <p:cTn id="61" presetID="10"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animEffect transition="in" filter="fade">
                                      <p:cBhvr>
                                        <p:cTn id="6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animBg="1"/>
      <p:bldP spid="24" grpId="0"/>
      <p:bldP spid="25" grpId="0"/>
      <p:bldP spid="2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形 39">
            <a:extLst>
              <a:ext uri="{FF2B5EF4-FFF2-40B4-BE49-F238E27FC236}">
                <a16:creationId xmlns:a16="http://schemas.microsoft.com/office/drawing/2014/main" id="{4E35AE82-5278-4697-A19B-5F1F024AEB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0846"/>
            <a:ext cx="1251222" cy="347019"/>
          </a:xfrm>
          <a:prstGeom prst="rect">
            <a:avLst/>
          </a:prstGeom>
        </p:spPr>
      </p:pic>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AF1F24">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3" name="组合 2">
            <a:extLst>
              <a:ext uri="{FF2B5EF4-FFF2-40B4-BE49-F238E27FC236}">
                <a16:creationId xmlns:a16="http://schemas.microsoft.com/office/drawing/2014/main" id="{B28D201E-238E-1AA6-A5F1-BA257473218B}"/>
              </a:ext>
            </a:extLst>
          </p:cNvPr>
          <p:cNvGrpSpPr/>
          <p:nvPr/>
        </p:nvGrpSpPr>
        <p:grpSpPr>
          <a:xfrm>
            <a:off x="162825" y="727631"/>
            <a:ext cx="4049551" cy="873366"/>
            <a:chOff x="7796463" y="964934"/>
            <a:chExt cx="4049551" cy="873366"/>
          </a:xfrm>
        </p:grpSpPr>
        <p:sp>
          <p:nvSpPr>
            <p:cNvPr id="14" name="文本框 13">
              <a:extLst>
                <a:ext uri="{FF2B5EF4-FFF2-40B4-BE49-F238E27FC236}">
                  <a16:creationId xmlns:a16="http://schemas.microsoft.com/office/drawing/2014/main" id="{64D73486-F32E-7C70-0E82-3692DFB5189F}"/>
                </a:ext>
              </a:extLst>
            </p:cNvPr>
            <p:cNvSpPr txBox="1"/>
            <p:nvPr/>
          </p:nvSpPr>
          <p:spPr>
            <a:xfrm>
              <a:off x="8405870" y="964934"/>
              <a:ext cx="344014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AF1F24"/>
                  </a:solidFill>
                  <a:effectLst/>
                  <a:uLnTx/>
                  <a:uFillTx/>
                  <a:latin typeface="微软雅黑"/>
                  <a:ea typeface="微软雅黑"/>
                  <a:cs typeface="+mn-cs"/>
                </a:rPr>
                <a:t>以人为本</a:t>
              </a:r>
            </a:p>
          </p:txBody>
        </p:sp>
        <p:cxnSp>
          <p:nvCxnSpPr>
            <p:cNvPr id="15" name="直接连接符 14">
              <a:extLst>
                <a:ext uri="{FF2B5EF4-FFF2-40B4-BE49-F238E27FC236}">
                  <a16:creationId xmlns:a16="http://schemas.microsoft.com/office/drawing/2014/main" id="{CAF0CF4C-722E-EF15-06AF-5A7C0116BCAF}"/>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C37820A-81F9-C472-125C-B421CA640761}"/>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矩形 21">
            <a:extLst>
              <a:ext uri="{FF2B5EF4-FFF2-40B4-BE49-F238E27FC236}">
                <a16:creationId xmlns:a16="http://schemas.microsoft.com/office/drawing/2014/main" id="{97B51EE5-4ABB-CC44-9FF2-32FAD2B2F7E5}"/>
              </a:ext>
            </a:extLst>
          </p:cNvPr>
          <p:cNvSpPr/>
          <p:nvPr/>
        </p:nvSpPr>
        <p:spPr>
          <a:xfrm>
            <a:off x="635571" y="3021080"/>
            <a:ext cx="4136571" cy="1503297"/>
          </a:xfrm>
          <a:prstGeom prst="rect">
            <a:avLst/>
          </a:prstGeom>
          <a:noFill/>
        </p:spPr>
        <p:txBody>
          <a:bodyPr wrap="square">
            <a:spAutoFit/>
          </a:bodyPr>
          <a:lstStyle/>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lang="zh-CN" altLang="zh-CN" sz="1800" dirty="0">
                <a:effectLst/>
                <a:ea typeface="等线" panose="02010600030101010101" pitchFamily="2" charset="-122"/>
                <a:cs typeface="Times New Roman" panose="02020603050405020304" pitchFamily="18" charset="0"/>
              </a:rPr>
              <a:t>未来社会是每个人的自由发展的</a:t>
            </a:r>
            <a:r>
              <a:rPr lang="zh-CN" altLang="en-US" sz="1800" dirty="0">
                <a:effectLst/>
                <a:ea typeface="等线" panose="02010600030101010101" pitchFamily="2" charset="-122"/>
                <a:cs typeface="Times New Roman" panose="02020603050405020304" pitchFamily="18" charset="0"/>
              </a:rPr>
              <a:t>社会</a:t>
            </a:r>
            <a:endParaRPr lang="en-US" altLang="zh-CN" dirty="0">
              <a:ea typeface="等线" panose="02010600030101010101" pitchFamily="2" charset="-122"/>
              <a:cs typeface="Times New Roman" panose="02020603050405020304" pitchFamily="18" charset="0"/>
            </a:endParaRP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endParaRPr lang="en-US" altLang="zh-CN" dirty="0">
              <a:ea typeface="等线" panose="02010600030101010101" pitchFamily="2" charset="-122"/>
              <a:cs typeface="Times New Roman" panose="02020603050405020304" pitchFamily="18" charset="0"/>
            </a:endParaRP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r>
              <a:rPr lang="zh-CN" altLang="en-US" dirty="0">
                <a:ea typeface="等线" panose="02010600030101010101" pitchFamily="2" charset="-122"/>
                <a:cs typeface="Times New Roman" panose="02020603050405020304" pitchFamily="18" charset="0"/>
              </a:rPr>
              <a:t>人们在直接碰到的、既定的、从过去继承下来的条件下创造自己的历史</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cxnSp>
        <p:nvCxnSpPr>
          <p:cNvPr id="4" name="直接连接符 3">
            <a:extLst>
              <a:ext uri="{FF2B5EF4-FFF2-40B4-BE49-F238E27FC236}">
                <a16:creationId xmlns:a16="http://schemas.microsoft.com/office/drawing/2014/main" id="{7C537EF4-4A5D-01D5-EE13-59D709E58C43}"/>
              </a:ext>
            </a:extLst>
          </p:cNvPr>
          <p:cNvCxnSpPr>
            <a:cxnSpLocks/>
          </p:cNvCxnSpPr>
          <p:nvPr/>
        </p:nvCxnSpPr>
        <p:spPr>
          <a:xfrm rot="21328403" flipH="1">
            <a:off x="5039499" y="5244474"/>
            <a:ext cx="324849" cy="268392"/>
          </a:xfrm>
          <a:prstGeom prst="line">
            <a:avLst/>
          </a:prstGeom>
          <a:ln w="1905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04745D8D-2E77-51F9-DA7B-D8543F29C18E}"/>
              </a:ext>
            </a:extLst>
          </p:cNvPr>
          <p:cNvCxnSpPr>
            <a:cxnSpLocks/>
          </p:cNvCxnSpPr>
          <p:nvPr/>
        </p:nvCxnSpPr>
        <p:spPr>
          <a:xfrm rot="21328403" flipH="1">
            <a:off x="5158775" y="5494360"/>
            <a:ext cx="324849" cy="268392"/>
          </a:xfrm>
          <a:prstGeom prst="line">
            <a:avLst/>
          </a:prstGeom>
          <a:ln w="19050">
            <a:solidFill>
              <a:srgbClr val="990000"/>
            </a:solidFill>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FA66FB49-4001-6C80-569A-B9761B02768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092837"/>
            <a:ext cx="5551035" cy="4164903"/>
          </a:xfrm>
          <a:prstGeom prst="rect">
            <a:avLst/>
          </a:prstGeom>
        </p:spPr>
      </p:pic>
    </p:spTree>
    <p:extLst>
      <p:ext uri="{BB962C8B-B14F-4D97-AF65-F5344CB8AC3E}">
        <p14:creationId xmlns:p14="http://schemas.microsoft.com/office/powerpoint/2010/main" val="634225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形 39">
            <a:extLst>
              <a:ext uri="{FF2B5EF4-FFF2-40B4-BE49-F238E27FC236}">
                <a16:creationId xmlns:a16="http://schemas.microsoft.com/office/drawing/2014/main" id="{4E35AE82-5278-4697-A19B-5F1F024AEB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0846"/>
            <a:ext cx="1251222" cy="347019"/>
          </a:xfrm>
          <a:prstGeom prst="rect">
            <a:avLst/>
          </a:prstGeom>
        </p:spPr>
      </p:pic>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AF1F24">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3" name="组合 2">
            <a:extLst>
              <a:ext uri="{FF2B5EF4-FFF2-40B4-BE49-F238E27FC236}">
                <a16:creationId xmlns:a16="http://schemas.microsoft.com/office/drawing/2014/main" id="{B28D201E-238E-1AA6-A5F1-BA257473218B}"/>
              </a:ext>
            </a:extLst>
          </p:cNvPr>
          <p:cNvGrpSpPr/>
          <p:nvPr/>
        </p:nvGrpSpPr>
        <p:grpSpPr>
          <a:xfrm>
            <a:off x="177340" y="725576"/>
            <a:ext cx="5440677" cy="873366"/>
            <a:chOff x="7796463" y="964934"/>
            <a:chExt cx="5440677" cy="873366"/>
          </a:xfrm>
        </p:grpSpPr>
        <p:sp>
          <p:nvSpPr>
            <p:cNvPr id="14" name="文本框 13">
              <a:extLst>
                <a:ext uri="{FF2B5EF4-FFF2-40B4-BE49-F238E27FC236}">
                  <a16:creationId xmlns:a16="http://schemas.microsoft.com/office/drawing/2014/main" id="{64D73486-F32E-7C70-0E82-3692DFB5189F}"/>
                </a:ext>
              </a:extLst>
            </p:cNvPr>
            <p:cNvSpPr txBox="1"/>
            <p:nvPr/>
          </p:nvSpPr>
          <p:spPr>
            <a:xfrm>
              <a:off x="8405869" y="964934"/>
              <a:ext cx="483127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AF1F24"/>
                  </a:solidFill>
                  <a:effectLst/>
                  <a:uLnTx/>
                  <a:uFillTx/>
                  <a:latin typeface="微软雅黑"/>
                  <a:ea typeface="微软雅黑"/>
                  <a:cs typeface="+mn-cs"/>
                </a:rPr>
                <a:t>全面协调可持续发展</a:t>
              </a:r>
            </a:p>
          </p:txBody>
        </p:sp>
        <p:cxnSp>
          <p:nvCxnSpPr>
            <p:cNvPr id="15" name="直接连接符 14">
              <a:extLst>
                <a:ext uri="{FF2B5EF4-FFF2-40B4-BE49-F238E27FC236}">
                  <a16:creationId xmlns:a16="http://schemas.microsoft.com/office/drawing/2014/main" id="{CAF0CF4C-722E-EF15-06AF-5A7C0116BCAF}"/>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C37820A-81F9-C472-125C-B421CA640761}"/>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E9FBF624-42DF-61EE-B618-552F0FA791FA}"/>
              </a:ext>
            </a:extLst>
          </p:cNvPr>
          <p:cNvGrpSpPr/>
          <p:nvPr/>
        </p:nvGrpSpPr>
        <p:grpSpPr>
          <a:xfrm>
            <a:off x="3563037" y="1764423"/>
            <a:ext cx="4442878" cy="4421126"/>
            <a:chOff x="1563761" y="1909852"/>
            <a:chExt cx="4442878" cy="4421126"/>
          </a:xfrm>
        </p:grpSpPr>
        <p:sp>
          <p:nvSpPr>
            <p:cNvPr id="6" name="任意多边形: 形状 5">
              <a:extLst>
                <a:ext uri="{FF2B5EF4-FFF2-40B4-BE49-F238E27FC236}">
                  <a16:creationId xmlns:a16="http://schemas.microsoft.com/office/drawing/2014/main" id="{C541CA36-3F52-992C-ED9A-6CEF9985AD28}"/>
                </a:ext>
              </a:extLst>
            </p:cNvPr>
            <p:cNvSpPr/>
            <p:nvPr/>
          </p:nvSpPr>
          <p:spPr>
            <a:xfrm>
              <a:off x="1957187" y="2145900"/>
              <a:ext cx="3813089" cy="3813089"/>
            </a:xfrm>
            <a:custGeom>
              <a:avLst/>
              <a:gdLst>
                <a:gd name="connsiteX0" fmla="*/ 1906544 w 3813089"/>
                <a:gd name="connsiteY0" fmla="*/ 0 h 3813089"/>
                <a:gd name="connsiteX1" fmla="*/ 3557660 w 3813089"/>
                <a:gd name="connsiteY1" fmla="*/ 953272 h 3813089"/>
                <a:gd name="connsiteX2" fmla="*/ 3557660 w 3813089"/>
                <a:gd name="connsiteY2" fmla="*/ 2859817 h 3813089"/>
                <a:gd name="connsiteX3" fmla="*/ 1906545 w 3813089"/>
                <a:gd name="connsiteY3" fmla="*/ 1906545 h 3813089"/>
                <a:gd name="connsiteX4" fmla="*/ 1906544 w 3813089"/>
                <a:gd name="connsiteY4" fmla="*/ 0 h 3813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3089" h="3813089">
                  <a:moveTo>
                    <a:pt x="1906544" y="0"/>
                  </a:moveTo>
                  <a:cubicBezTo>
                    <a:pt x="2587687" y="0"/>
                    <a:pt x="3217089" y="363385"/>
                    <a:pt x="3557660" y="953272"/>
                  </a:cubicBezTo>
                  <a:cubicBezTo>
                    <a:pt x="3898231" y="1543159"/>
                    <a:pt x="3898231" y="2269930"/>
                    <a:pt x="3557660" y="2859817"/>
                  </a:cubicBezTo>
                  <a:lnTo>
                    <a:pt x="1906545" y="1906545"/>
                  </a:lnTo>
                  <a:cubicBezTo>
                    <a:pt x="1906545" y="1271030"/>
                    <a:pt x="1906544" y="635515"/>
                    <a:pt x="1906544" y="0"/>
                  </a:cubicBezTo>
                  <a:close/>
                </a:path>
              </a:pathLst>
            </a:custGeom>
            <a:solidFill>
              <a:srgbClr val="AF1F2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066739" tIns="865162" rIns="498833" bIns="1927379"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t>环境</a:t>
              </a:r>
            </a:p>
          </p:txBody>
        </p:sp>
        <p:sp>
          <p:nvSpPr>
            <p:cNvPr id="7" name="任意多边形: 形状 6">
              <a:extLst>
                <a:ext uri="{FF2B5EF4-FFF2-40B4-BE49-F238E27FC236}">
                  <a16:creationId xmlns:a16="http://schemas.microsoft.com/office/drawing/2014/main" id="{0B06412B-9B38-DB30-FB07-A1714DAD22F9}"/>
                </a:ext>
              </a:extLst>
            </p:cNvPr>
            <p:cNvSpPr/>
            <p:nvPr/>
          </p:nvSpPr>
          <p:spPr>
            <a:xfrm>
              <a:off x="1878655" y="2282082"/>
              <a:ext cx="3813089" cy="3813089"/>
            </a:xfrm>
            <a:custGeom>
              <a:avLst/>
              <a:gdLst>
                <a:gd name="connsiteX0" fmla="*/ 3557660 w 3813089"/>
                <a:gd name="connsiteY0" fmla="*/ 2859817 h 3813089"/>
                <a:gd name="connsiteX1" fmla="*/ 1906544 w 3813089"/>
                <a:gd name="connsiteY1" fmla="*/ 3813090 h 3813089"/>
                <a:gd name="connsiteX2" fmla="*/ 255428 w 3813089"/>
                <a:gd name="connsiteY2" fmla="*/ 2859818 h 3813089"/>
                <a:gd name="connsiteX3" fmla="*/ 1906545 w 3813089"/>
                <a:gd name="connsiteY3" fmla="*/ 1906545 h 3813089"/>
                <a:gd name="connsiteX4" fmla="*/ 3557660 w 3813089"/>
                <a:gd name="connsiteY4" fmla="*/ 2859817 h 3813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3089" h="3813089">
                  <a:moveTo>
                    <a:pt x="3557660" y="2859817"/>
                  </a:moveTo>
                  <a:cubicBezTo>
                    <a:pt x="3217089" y="3449704"/>
                    <a:pt x="2587687" y="3813090"/>
                    <a:pt x="1906544" y="3813090"/>
                  </a:cubicBezTo>
                  <a:cubicBezTo>
                    <a:pt x="1225401" y="3813090"/>
                    <a:pt x="595999" y="3449705"/>
                    <a:pt x="255428" y="2859818"/>
                  </a:cubicBezTo>
                  <a:lnTo>
                    <a:pt x="1906545" y="1906545"/>
                  </a:lnTo>
                  <a:lnTo>
                    <a:pt x="3557660" y="2859817"/>
                  </a:lnTo>
                  <a:close/>
                </a:path>
              </a:pathLst>
            </a:custGeom>
            <a:solidFill>
              <a:srgbClr val="AF1F2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965029" tIns="2531118" rIns="919634" bIns="397605" numCol="1" spcCol="1270" anchor="ctr" anchorCtr="0">
              <a:noAutofit/>
            </a:bodyPr>
            <a:lstStyle/>
            <a:p>
              <a:pPr marL="0" lvl="0" indent="0" algn="ctr" defTabSz="2000250">
                <a:lnSpc>
                  <a:spcPct val="90000"/>
                </a:lnSpc>
                <a:spcBef>
                  <a:spcPct val="0"/>
                </a:spcBef>
                <a:spcAft>
                  <a:spcPct val="35000"/>
                </a:spcAft>
                <a:buNone/>
              </a:pPr>
              <a:r>
                <a:rPr lang="zh-CN" altLang="en-US" sz="4500" kern="1200"/>
                <a:t>社会</a:t>
              </a:r>
            </a:p>
          </p:txBody>
        </p:sp>
        <p:sp>
          <p:nvSpPr>
            <p:cNvPr id="8" name="任意多边形: 形状 7">
              <a:extLst>
                <a:ext uri="{FF2B5EF4-FFF2-40B4-BE49-F238E27FC236}">
                  <a16:creationId xmlns:a16="http://schemas.microsoft.com/office/drawing/2014/main" id="{C5AE6F3E-489F-AF8E-4F19-F09A3CB24EBB}"/>
                </a:ext>
              </a:extLst>
            </p:cNvPr>
            <p:cNvSpPr/>
            <p:nvPr/>
          </p:nvSpPr>
          <p:spPr>
            <a:xfrm>
              <a:off x="1800124" y="2145900"/>
              <a:ext cx="3813089" cy="3813089"/>
            </a:xfrm>
            <a:custGeom>
              <a:avLst/>
              <a:gdLst>
                <a:gd name="connsiteX0" fmla="*/ 255429 w 3813089"/>
                <a:gd name="connsiteY0" fmla="*/ 2859817 h 3813089"/>
                <a:gd name="connsiteX1" fmla="*/ 255429 w 3813089"/>
                <a:gd name="connsiteY1" fmla="*/ 953272 h 3813089"/>
                <a:gd name="connsiteX2" fmla="*/ 1906545 w 3813089"/>
                <a:gd name="connsiteY2" fmla="*/ -1 h 3813089"/>
                <a:gd name="connsiteX3" fmla="*/ 1906545 w 3813089"/>
                <a:gd name="connsiteY3" fmla="*/ 1906545 h 3813089"/>
                <a:gd name="connsiteX4" fmla="*/ 255429 w 3813089"/>
                <a:gd name="connsiteY4" fmla="*/ 2859817 h 3813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13089" h="3813089">
                  <a:moveTo>
                    <a:pt x="255429" y="2859817"/>
                  </a:moveTo>
                  <a:cubicBezTo>
                    <a:pt x="-85142" y="2269930"/>
                    <a:pt x="-85142" y="1543159"/>
                    <a:pt x="255429" y="953272"/>
                  </a:cubicBezTo>
                  <a:cubicBezTo>
                    <a:pt x="596000" y="363385"/>
                    <a:pt x="1225402" y="-1"/>
                    <a:pt x="1906545" y="-1"/>
                  </a:cubicBezTo>
                  <a:lnTo>
                    <a:pt x="1906545" y="1906545"/>
                  </a:lnTo>
                  <a:lnTo>
                    <a:pt x="255429" y="2859817"/>
                  </a:lnTo>
                  <a:close/>
                </a:path>
              </a:pathLst>
            </a:custGeom>
            <a:solidFill>
              <a:srgbClr val="AF1F24"/>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98833" tIns="865162" rIns="2066739" bIns="1927379" numCol="1" spcCol="1270" anchor="ctr" anchorCtr="0">
              <a:noAutofit/>
            </a:bodyPr>
            <a:lstStyle/>
            <a:p>
              <a:pPr marL="0" lvl="0" indent="0" algn="ctr" defTabSz="2000250">
                <a:lnSpc>
                  <a:spcPct val="90000"/>
                </a:lnSpc>
                <a:spcBef>
                  <a:spcPct val="0"/>
                </a:spcBef>
                <a:spcAft>
                  <a:spcPct val="35000"/>
                </a:spcAft>
                <a:buNone/>
              </a:pPr>
              <a:r>
                <a:rPr lang="zh-CN" altLang="en-US" sz="4500" kern="1200" dirty="0"/>
                <a:t>经济</a:t>
              </a:r>
            </a:p>
          </p:txBody>
        </p:sp>
        <p:sp>
          <p:nvSpPr>
            <p:cNvPr id="9" name="箭头: 环形 8">
              <a:extLst>
                <a:ext uri="{FF2B5EF4-FFF2-40B4-BE49-F238E27FC236}">
                  <a16:creationId xmlns:a16="http://schemas.microsoft.com/office/drawing/2014/main" id="{4C98CB22-0166-FFCE-5F63-786E573A5798}"/>
                </a:ext>
              </a:extLst>
            </p:cNvPr>
            <p:cNvSpPr/>
            <p:nvPr/>
          </p:nvSpPr>
          <p:spPr>
            <a:xfrm>
              <a:off x="1721453" y="1909852"/>
              <a:ext cx="4285186" cy="4285186"/>
            </a:xfrm>
            <a:prstGeom prst="circularArrow">
              <a:avLst>
                <a:gd name="adj1" fmla="val 5085"/>
                <a:gd name="adj2" fmla="val 327528"/>
                <a:gd name="adj3" fmla="val 1472472"/>
                <a:gd name="adj4" fmla="val 16199432"/>
                <a:gd name="adj5" fmla="val 5932"/>
              </a:avLst>
            </a:prstGeom>
            <a:solidFill>
              <a:srgbClr val="F5AAA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0" name="箭头: 环形 9">
              <a:extLst>
                <a:ext uri="{FF2B5EF4-FFF2-40B4-BE49-F238E27FC236}">
                  <a16:creationId xmlns:a16="http://schemas.microsoft.com/office/drawing/2014/main" id="{59E329E2-60BC-B947-9E6B-907B6D7FAF3D}"/>
                </a:ext>
              </a:extLst>
            </p:cNvPr>
            <p:cNvSpPr/>
            <p:nvPr/>
          </p:nvSpPr>
          <p:spPr>
            <a:xfrm>
              <a:off x="1642607" y="2045792"/>
              <a:ext cx="4285186" cy="4285186"/>
            </a:xfrm>
            <a:prstGeom prst="circularArrow">
              <a:avLst>
                <a:gd name="adj1" fmla="val 5085"/>
                <a:gd name="adj2" fmla="val 327528"/>
                <a:gd name="adj3" fmla="val 8671970"/>
                <a:gd name="adj4" fmla="val 1800502"/>
                <a:gd name="adj5" fmla="val 5932"/>
              </a:avLst>
            </a:prstGeom>
            <a:solidFill>
              <a:srgbClr val="F5AAA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11" name="箭头: 环形 10">
              <a:extLst>
                <a:ext uri="{FF2B5EF4-FFF2-40B4-BE49-F238E27FC236}">
                  <a16:creationId xmlns:a16="http://schemas.microsoft.com/office/drawing/2014/main" id="{BFAF46D5-C99B-CE6C-9AA7-F4F8761B7552}"/>
                </a:ext>
              </a:extLst>
            </p:cNvPr>
            <p:cNvSpPr/>
            <p:nvPr/>
          </p:nvSpPr>
          <p:spPr>
            <a:xfrm>
              <a:off x="1563761" y="1909852"/>
              <a:ext cx="4285186" cy="4285186"/>
            </a:xfrm>
            <a:prstGeom prst="circularArrow">
              <a:avLst>
                <a:gd name="adj1" fmla="val 5085"/>
                <a:gd name="adj2" fmla="val 327528"/>
                <a:gd name="adj3" fmla="val 15873039"/>
                <a:gd name="adj4" fmla="val 9000000"/>
                <a:gd name="adj5" fmla="val 5932"/>
              </a:avLst>
            </a:prstGeom>
            <a:solidFill>
              <a:srgbClr val="F5AAAA"/>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grpSp>
      <p:sp>
        <p:nvSpPr>
          <p:cNvPr id="12" name="矩形 11">
            <a:extLst>
              <a:ext uri="{FF2B5EF4-FFF2-40B4-BE49-F238E27FC236}">
                <a16:creationId xmlns:a16="http://schemas.microsoft.com/office/drawing/2014/main" id="{530F7BC3-C04A-270F-1646-F1BB8D627019}"/>
              </a:ext>
            </a:extLst>
          </p:cNvPr>
          <p:cNvSpPr/>
          <p:nvPr/>
        </p:nvSpPr>
        <p:spPr>
          <a:xfrm>
            <a:off x="8005286" y="2676870"/>
            <a:ext cx="4028966" cy="2460289"/>
          </a:xfrm>
          <a:prstGeom prst="rect">
            <a:avLst/>
          </a:prstGeom>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lang="zh-CN" altLang="zh-CN" sz="2000" dirty="0">
                <a:effectLst/>
                <a:ea typeface="等线" panose="02010600030101010101" pitchFamily="2" charset="-122"/>
                <a:cs typeface="Times New Roman" panose="02020603050405020304" pitchFamily="18" charset="0"/>
              </a:rPr>
              <a:t>发展的全面性、协调性和可持续性</a:t>
            </a:r>
            <a:endParaRPr lang="en-US" altLang="zh-CN" sz="2000" dirty="0">
              <a:effectLst/>
              <a:ea typeface="等线" panose="02010600030101010101" pitchFamily="2" charset="-122"/>
              <a:cs typeface="Times New Roman" panose="02020603050405020304" pitchFamily="18" charset="0"/>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lang="en-US" altLang="zh-CN" sz="2000" dirty="0">
              <a:ea typeface="等线" panose="02010600030101010101" pitchFamily="2" charset="-122"/>
              <a:cs typeface="Times New Roman" panose="02020603050405020304" pitchFamily="18" charset="0"/>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lang="en-US" altLang="zh-CN" sz="2000" dirty="0">
              <a:effectLst/>
              <a:ea typeface="等线" panose="02010600030101010101" pitchFamily="2" charset="-122"/>
              <a:cs typeface="Times New Roman" panose="02020603050405020304" pitchFamily="18" charset="0"/>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lang="en-US" altLang="zh-CN" sz="2000" dirty="0">
              <a:ea typeface="等线" panose="02010600030101010101" pitchFamily="2" charset="-122"/>
              <a:cs typeface="Times New Roman" panose="02020603050405020304" pitchFamily="18" charset="0"/>
            </a:endParaRPr>
          </a:p>
          <a:p>
            <a:pPr marL="0" marR="0" lvl="0" indent="0" algn="r" defTabSz="914400" rtl="0" eaLnBrk="1" fontAlgn="auto" latinLnBrk="0" hangingPunct="1">
              <a:lnSpc>
                <a:spcPct val="130000"/>
              </a:lnSpc>
              <a:spcBef>
                <a:spcPts val="0"/>
              </a:spcBef>
              <a:spcAft>
                <a:spcPts val="0"/>
              </a:spcAft>
              <a:buClrTx/>
              <a:buSzTx/>
              <a:buFontTx/>
              <a:buNone/>
              <a:tabLst/>
              <a:defRPr/>
            </a:pPr>
            <a:r>
              <a:rPr lang="zh-CN" altLang="zh-CN" sz="2000" dirty="0">
                <a:effectLst/>
                <a:ea typeface="等线" panose="02010600030101010101" pitchFamily="2" charset="-122"/>
                <a:cs typeface="Times New Roman" panose="02020603050405020304" pitchFamily="18" charset="0"/>
              </a:rPr>
              <a:t>解决发展不平衡、不协调、不可持续的问题，推动经济社会协调发展。</a:t>
            </a:r>
            <a:endParaRPr lang="en-US" altLang="zh-CN" sz="2000" dirty="0">
              <a:ea typeface="等线" panose="02010600030101010101" pitchFamily="2" charset="-122"/>
              <a:cs typeface="Times New Roman" panose="02020603050405020304" pitchFamily="18" charset="0"/>
            </a:endParaRPr>
          </a:p>
        </p:txBody>
      </p:sp>
      <p:sp>
        <p:nvSpPr>
          <p:cNvPr id="18" name="矩形 17">
            <a:extLst>
              <a:ext uri="{FF2B5EF4-FFF2-40B4-BE49-F238E27FC236}">
                <a16:creationId xmlns:a16="http://schemas.microsoft.com/office/drawing/2014/main" id="{25F924D7-E971-0D10-4BB6-EE42163C49F5}"/>
              </a:ext>
            </a:extLst>
          </p:cNvPr>
          <p:cNvSpPr/>
          <p:nvPr/>
        </p:nvSpPr>
        <p:spPr>
          <a:xfrm>
            <a:off x="648" y="2998906"/>
            <a:ext cx="3448470" cy="2219647"/>
          </a:xfrm>
          <a:prstGeom prst="rect">
            <a:avLst/>
          </a:prstGeom>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lang="zh-CN" altLang="zh-CN" b="1" dirty="0">
                <a:solidFill>
                  <a:srgbClr val="990000"/>
                </a:solidFill>
                <a:ea typeface="等线" panose="02010600030101010101" pitchFamily="2" charset="-122"/>
                <a:cs typeface="Times New Roman" panose="02020603050405020304" pitchFamily="18" charset="0"/>
              </a:rPr>
              <a:t>城乡区域发展不平衡</a:t>
            </a:r>
            <a:endParaRPr lang="en-US" altLang="zh-CN" b="1" dirty="0">
              <a:solidFill>
                <a:srgbClr val="990000"/>
              </a:solidFill>
              <a:ea typeface="等线" panose="02010600030101010101" pitchFamily="2" charset="-122"/>
              <a:cs typeface="Times New Roman" panose="02020603050405020304" pitchFamily="18" charset="0"/>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lang="en-US" altLang="zh-CN" b="1" dirty="0">
              <a:solidFill>
                <a:srgbClr val="990000"/>
              </a:solidFill>
              <a:ea typeface="等线" panose="02010600030101010101" pitchFamily="2" charset="-122"/>
              <a:cs typeface="Times New Roman" panose="02020603050405020304" pitchFamily="18" charset="0"/>
            </a:endParaRPr>
          </a:p>
          <a:p>
            <a:pPr marL="0" marR="0" lvl="0" indent="0" algn="r" defTabSz="914400" rtl="0" eaLnBrk="1" fontAlgn="auto" latinLnBrk="0" hangingPunct="1">
              <a:lnSpc>
                <a:spcPct val="130000"/>
              </a:lnSpc>
              <a:spcBef>
                <a:spcPts val="0"/>
              </a:spcBef>
              <a:spcAft>
                <a:spcPts val="0"/>
              </a:spcAft>
              <a:buClrTx/>
              <a:buSzTx/>
              <a:buFontTx/>
              <a:buNone/>
              <a:tabLst/>
              <a:defRPr/>
            </a:pPr>
            <a:r>
              <a:rPr lang="zh-CN" altLang="zh-CN" b="1" dirty="0">
                <a:solidFill>
                  <a:srgbClr val="990000"/>
                </a:solidFill>
                <a:ea typeface="等线" panose="02010600030101010101" pitchFamily="2" charset="-122"/>
                <a:cs typeface="Times New Roman" panose="02020603050405020304" pitchFamily="18" charset="0"/>
              </a:rPr>
              <a:t>经济社会发展不协调</a:t>
            </a:r>
            <a:endParaRPr lang="en-US" altLang="zh-CN" b="1" dirty="0">
              <a:solidFill>
                <a:srgbClr val="990000"/>
              </a:solidFill>
              <a:ea typeface="等线" panose="02010600030101010101" pitchFamily="2" charset="-122"/>
              <a:cs typeface="Times New Roman" panose="02020603050405020304" pitchFamily="18" charset="0"/>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lang="en-US" altLang="zh-CN" b="1" dirty="0">
              <a:solidFill>
                <a:srgbClr val="990000"/>
              </a:solidFill>
              <a:ea typeface="等线" panose="02010600030101010101" pitchFamily="2" charset="-122"/>
              <a:cs typeface="Times New Roman" panose="02020603050405020304" pitchFamily="18" charset="0"/>
            </a:endParaRPr>
          </a:p>
          <a:p>
            <a:pPr marL="0" marR="0" lvl="0" indent="0" algn="r" defTabSz="914400" rtl="0" eaLnBrk="1" fontAlgn="auto" latinLnBrk="0" hangingPunct="1">
              <a:lnSpc>
                <a:spcPct val="130000"/>
              </a:lnSpc>
              <a:spcBef>
                <a:spcPts val="0"/>
              </a:spcBef>
              <a:spcAft>
                <a:spcPts val="0"/>
              </a:spcAft>
              <a:buClrTx/>
              <a:buSzTx/>
              <a:buFontTx/>
              <a:buNone/>
              <a:tabLst/>
              <a:defRPr/>
            </a:pPr>
            <a:r>
              <a:rPr lang="zh-CN" altLang="zh-CN" b="1" dirty="0">
                <a:solidFill>
                  <a:srgbClr val="990000"/>
                </a:solidFill>
                <a:ea typeface="等线" panose="02010600030101010101" pitchFamily="2" charset="-122"/>
                <a:cs typeface="Times New Roman" panose="02020603050405020304" pitchFamily="18" charset="0"/>
              </a:rPr>
              <a:t>经济发展与人口资源环境不适应</a:t>
            </a:r>
            <a:endParaRPr lang="en-US" altLang="zh-CN" b="1" dirty="0">
              <a:solidFill>
                <a:srgbClr val="990000"/>
              </a:solidFill>
              <a:ea typeface="等线" panose="02010600030101010101" pitchFamily="2" charset="-122"/>
              <a:cs typeface="Times New Roman" panose="02020603050405020304" pitchFamily="18" charset="0"/>
            </a:endParaRPr>
          </a:p>
          <a:p>
            <a:pPr marL="0" marR="0" lvl="0" indent="0" algn="r" defTabSz="914400" rtl="0" eaLnBrk="1" fontAlgn="auto" latinLnBrk="0" hangingPunct="1">
              <a:lnSpc>
                <a:spcPct val="130000"/>
              </a:lnSpc>
              <a:spcBef>
                <a:spcPts val="0"/>
              </a:spcBef>
              <a:spcAft>
                <a:spcPts val="0"/>
              </a:spcAft>
              <a:buClrTx/>
              <a:buSzTx/>
              <a:buFontTx/>
              <a:buNone/>
              <a:tabLst/>
              <a:defRPr/>
            </a:pPr>
            <a:r>
              <a:rPr lang="en-US" altLang="zh-CN" b="1" dirty="0">
                <a:solidFill>
                  <a:srgbClr val="990000"/>
                </a:solidFill>
                <a:ea typeface="等线" panose="02010600030101010101" pitchFamily="2" charset="-122"/>
                <a:cs typeface="Times New Roman" panose="02020603050405020304" pitchFamily="18" charset="0"/>
              </a:rPr>
              <a:t>…………</a:t>
            </a:r>
          </a:p>
        </p:txBody>
      </p:sp>
    </p:spTree>
    <p:extLst>
      <p:ext uri="{BB962C8B-B14F-4D97-AF65-F5344CB8AC3E}">
        <p14:creationId xmlns:p14="http://schemas.microsoft.com/office/powerpoint/2010/main" val="119221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形 39">
            <a:extLst>
              <a:ext uri="{FF2B5EF4-FFF2-40B4-BE49-F238E27FC236}">
                <a16:creationId xmlns:a16="http://schemas.microsoft.com/office/drawing/2014/main" id="{4E35AE82-5278-4697-A19B-5F1F024AEB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0846"/>
            <a:ext cx="1251222" cy="347019"/>
          </a:xfrm>
          <a:prstGeom prst="rect">
            <a:avLst/>
          </a:prstGeom>
        </p:spPr>
      </p:pic>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AF1F24">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3" name="组合 2">
            <a:extLst>
              <a:ext uri="{FF2B5EF4-FFF2-40B4-BE49-F238E27FC236}">
                <a16:creationId xmlns:a16="http://schemas.microsoft.com/office/drawing/2014/main" id="{B28D201E-238E-1AA6-A5F1-BA257473218B}"/>
              </a:ext>
            </a:extLst>
          </p:cNvPr>
          <p:cNvGrpSpPr/>
          <p:nvPr/>
        </p:nvGrpSpPr>
        <p:grpSpPr>
          <a:xfrm>
            <a:off x="177340" y="725576"/>
            <a:ext cx="5440677" cy="873366"/>
            <a:chOff x="7796463" y="964934"/>
            <a:chExt cx="5440677" cy="873366"/>
          </a:xfrm>
        </p:grpSpPr>
        <p:sp>
          <p:nvSpPr>
            <p:cNvPr id="14" name="文本框 13">
              <a:extLst>
                <a:ext uri="{FF2B5EF4-FFF2-40B4-BE49-F238E27FC236}">
                  <a16:creationId xmlns:a16="http://schemas.microsoft.com/office/drawing/2014/main" id="{64D73486-F32E-7C70-0E82-3692DFB5189F}"/>
                </a:ext>
              </a:extLst>
            </p:cNvPr>
            <p:cNvSpPr txBox="1"/>
            <p:nvPr/>
          </p:nvSpPr>
          <p:spPr>
            <a:xfrm>
              <a:off x="8405869" y="964934"/>
              <a:ext cx="483127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AF1F24"/>
                  </a:solidFill>
                  <a:effectLst/>
                  <a:uLnTx/>
                  <a:uFillTx/>
                  <a:latin typeface="微软雅黑"/>
                  <a:ea typeface="微软雅黑"/>
                  <a:cs typeface="+mn-cs"/>
                </a:rPr>
                <a:t>统筹兼顾</a:t>
              </a:r>
            </a:p>
          </p:txBody>
        </p:sp>
        <p:cxnSp>
          <p:nvCxnSpPr>
            <p:cNvPr id="15" name="直接连接符 14">
              <a:extLst>
                <a:ext uri="{FF2B5EF4-FFF2-40B4-BE49-F238E27FC236}">
                  <a16:creationId xmlns:a16="http://schemas.microsoft.com/office/drawing/2014/main" id="{CAF0CF4C-722E-EF15-06AF-5A7C0116BCAF}"/>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C37820A-81F9-C472-125C-B421CA640761}"/>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 name="矩形 11">
            <a:extLst>
              <a:ext uri="{FF2B5EF4-FFF2-40B4-BE49-F238E27FC236}">
                <a16:creationId xmlns:a16="http://schemas.microsoft.com/office/drawing/2014/main" id="{530F7BC3-C04A-270F-1646-F1BB8D627019}"/>
              </a:ext>
            </a:extLst>
          </p:cNvPr>
          <p:cNvSpPr/>
          <p:nvPr/>
        </p:nvSpPr>
        <p:spPr>
          <a:xfrm>
            <a:off x="6266269" y="4810003"/>
            <a:ext cx="4831271" cy="1863395"/>
          </a:xfrm>
          <a:prstGeom prst="rect">
            <a:avLst/>
          </a:prstGeom>
        </p:spPr>
        <p:txBody>
          <a:bodyPr wrap="square">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统筹兼顾是科学发展观的根本方法，深刻体现了唯物辩证法在发展问题上的科学运用，深刻揭示了实现科学发展、促进社会和谐的基本途径，是正确处理经济社会发展中重大关系的方针原则。</a:t>
            </a:r>
            <a:endParaRPr lang="en-US" altLang="zh-CN" sz="2000" dirty="0">
              <a:ea typeface="等线" panose="02010600030101010101" pitchFamily="2" charset="-122"/>
              <a:cs typeface="Times New Roman" panose="02020603050405020304" pitchFamily="18" charset="0"/>
            </a:endParaRPr>
          </a:p>
        </p:txBody>
      </p:sp>
      <p:pic>
        <p:nvPicPr>
          <p:cNvPr id="13" name="图片 12">
            <a:extLst>
              <a:ext uri="{FF2B5EF4-FFF2-40B4-BE49-F238E27FC236}">
                <a16:creationId xmlns:a16="http://schemas.microsoft.com/office/drawing/2014/main" id="{61AF7BC0-2BA3-338C-CA60-A86BCC18E8B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7890" y="839795"/>
            <a:ext cx="4909650" cy="3683676"/>
          </a:xfrm>
          <a:prstGeom prst="rect">
            <a:avLst/>
          </a:prstGeom>
        </p:spPr>
      </p:pic>
      <p:pic>
        <p:nvPicPr>
          <p:cNvPr id="4" name="图片 3">
            <a:extLst>
              <a:ext uri="{FF2B5EF4-FFF2-40B4-BE49-F238E27FC236}">
                <a16:creationId xmlns:a16="http://schemas.microsoft.com/office/drawing/2014/main" id="{9240F2AD-7588-F80F-5FE4-A141C4C0DF4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695" y="2351192"/>
            <a:ext cx="5142377" cy="3858290"/>
          </a:xfrm>
          <a:prstGeom prst="rect">
            <a:avLst/>
          </a:prstGeom>
        </p:spPr>
      </p:pic>
    </p:spTree>
    <p:extLst>
      <p:ext uri="{BB962C8B-B14F-4D97-AF65-F5344CB8AC3E}">
        <p14:creationId xmlns:p14="http://schemas.microsoft.com/office/powerpoint/2010/main" val="914200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a:extLst>
              <a:ext uri="{FF2B5EF4-FFF2-40B4-BE49-F238E27FC236}">
                <a16:creationId xmlns:a16="http://schemas.microsoft.com/office/drawing/2014/main" id="{991DEE90-AC86-48BF-A20A-547D360E5EFB}"/>
              </a:ext>
            </a:extLst>
          </p:cNvPr>
          <p:cNvSpPr/>
          <p:nvPr/>
        </p:nvSpPr>
        <p:spPr>
          <a:xfrm>
            <a:off x="7916581" y="2089248"/>
            <a:ext cx="1913392" cy="1913392"/>
          </a:xfrm>
          <a:prstGeom prst="ellipse">
            <a:avLst/>
          </a:prstGeom>
          <a:gradFill flip="none" rotWithShape="1">
            <a:gsLst>
              <a:gs pos="0">
                <a:srgbClr val="FF5050"/>
              </a:gs>
              <a:gs pos="100000">
                <a:srgbClr val="C0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1" name="任意多边形: 形状 10">
            <a:extLst>
              <a:ext uri="{FF2B5EF4-FFF2-40B4-BE49-F238E27FC236}">
                <a16:creationId xmlns:a16="http://schemas.microsoft.com/office/drawing/2014/main" id="{4BF7FE7A-4E23-4577-B4D3-19330F26E572}"/>
              </a:ext>
            </a:extLst>
          </p:cNvPr>
          <p:cNvSpPr/>
          <p:nvPr/>
        </p:nvSpPr>
        <p:spPr>
          <a:xfrm flipV="1">
            <a:off x="0" y="-36816"/>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 name="任意多边形: 形状 19">
            <a:extLst>
              <a:ext uri="{FF2B5EF4-FFF2-40B4-BE49-F238E27FC236}">
                <a16:creationId xmlns:a16="http://schemas.microsoft.com/office/drawing/2014/main" id="{469A4E30-8FC8-4074-B7DA-5077F2AFF989}"/>
              </a:ext>
            </a:extLst>
          </p:cNvPr>
          <p:cNvSpPr/>
          <p:nvPr/>
        </p:nvSpPr>
        <p:spPr>
          <a:xfrm flipV="1">
            <a:off x="14018" y="-2286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任意多边形: 形状 18">
            <a:extLst>
              <a:ext uri="{FF2B5EF4-FFF2-40B4-BE49-F238E27FC236}">
                <a16:creationId xmlns:a16="http://schemas.microsoft.com/office/drawing/2014/main" id="{DED759B5-476E-48A8-882B-A40A31639608}"/>
              </a:ext>
            </a:extLst>
          </p:cNvPr>
          <p:cNvSpPr/>
          <p:nvPr/>
        </p:nvSpPr>
        <p:spPr>
          <a:xfrm flipV="1">
            <a:off x="2516114" y="-25266"/>
            <a:ext cx="7784426" cy="1687299"/>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nvGrpSpPr>
          <p:cNvPr id="32" name="组合 31">
            <a:extLst>
              <a:ext uri="{FF2B5EF4-FFF2-40B4-BE49-F238E27FC236}">
                <a16:creationId xmlns:a16="http://schemas.microsoft.com/office/drawing/2014/main" id="{33F5A969-260B-422F-B4E3-DA6395C64BC8}"/>
              </a:ext>
            </a:extLst>
          </p:cNvPr>
          <p:cNvGrpSpPr/>
          <p:nvPr/>
        </p:nvGrpSpPr>
        <p:grpSpPr>
          <a:xfrm>
            <a:off x="4537986" y="4063573"/>
            <a:ext cx="5762554" cy="1730828"/>
            <a:chOff x="3102428" y="3755572"/>
            <a:chExt cx="5762554" cy="1730828"/>
          </a:xfrm>
        </p:grpSpPr>
        <p:cxnSp>
          <p:nvCxnSpPr>
            <p:cNvPr id="29" name="直接连接符 28">
              <a:extLst>
                <a:ext uri="{FF2B5EF4-FFF2-40B4-BE49-F238E27FC236}">
                  <a16:creationId xmlns:a16="http://schemas.microsoft.com/office/drawing/2014/main" id="{1C4BCF85-EA4C-493A-8D5E-F0143B36AB23}"/>
                </a:ext>
              </a:extLst>
            </p:cNvPr>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E808EE5-120D-468C-A69F-51673B365677}"/>
                </a:ext>
              </a:extLst>
            </p:cNvPr>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4991D69-27EB-405C-B1D3-36EF14D376BD}"/>
                </a:ext>
              </a:extLst>
            </p:cNvPr>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2" name="文本框 41">
            <a:extLst>
              <a:ext uri="{FF2B5EF4-FFF2-40B4-BE49-F238E27FC236}">
                <a16:creationId xmlns:a16="http://schemas.microsoft.com/office/drawing/2014/main" id="{0AE1EE13-9C37-48CE-BDB5-4C39D3287054}"/>
              </a:ext>
            </a:extLst>
          </p:cNvPr>
          <p:cNvSpPr txBox="1"/>
          <p:nvPr/>
        </p:nvSpPr>
        <p:spPr>
          <a:xfrm>
            <a:off x="4835632" y="4361032"/>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详细分析</a:t>
            </a:r>
          </a:p>
        </p:txBody>
      </p:sp>
      <p:sp>
        <p:nvSpPr>
          <p:cNvPr id="45" name="文本框 44">
            <a:extLst>
              <a:ext uri="{FF2B5EF4-FFF2-40B4-BE49-F238E27FC236}">
                <a16:creationId xmlns:a16="http://schemas.microsoft.com/office/drawing/2014/main" id="{4C9B050D-6789-4AA9-A526-56ECC8167D9A}"/>
              </a:ext>
            </a:extLst>
          </p:cNvPr>
          <p:cNvSpPr txBox="1"/>
          <p:nvPr/>
        </p:nvSpPr>
        <p:spPr>
          <a:xfrm>
            <a:off x="7728643" y="4361032"/>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总结</a:t>
            </a:r>
          </a:p>
        </p:txBody>
      </p:sp>
      <p:grpSp>
        <p:nvGrpSpPr>
          <p:cNvPr id="6" name="组合 5">
            <a:extLst>
              <a:ext uri="{FF2B5EF4-FFF2-40B4-BE49-F238E27FC236}">
                <a16:creationId xmlns:a16="http://schemas.microsoft.com/office/drawing/2014/main" id="{1D8E30C5-F3E2-490B-BA55-8584F5B46F7C}"/>
              </a:ext>
            </a:extLst>
          </p:cNvPr>
          <p:cNvGrpSpPr/>
          <p:nvPr/>
        </p:nvGrpSpPr>
        <p:grpSpPr>
          <a:xfrm>
            <a:off x="8252257" y="2400172"/>
            <a:ext cx="1300163" cy="1300163"/>
            <a:chOff x="6868837" y="2467476"/>
            <a:chExt cx="1300163" cy="1300163"/>
          </a:xfrm>
        </p:grpSpPr>
        <p:sp>
          <p:nvSpPr>
            <p:cNvPr id="24" name="椭圆 23">
              <a:extLst>
                <a:ext uri="{FF2B5EF4-FFF2-40B4-BE49-F238E27FC236}">
                  <a16:creationId xmlns:a16="http://schemas.microsoft.com/office/drawing/2014/main" id="{AA2B2B69-B1A9-43D3-8805-96C7DC83E749}"/>
                </a:ext>
              </a:extLst>
            </p:cNvPr>
            <p:cNvSpPr/>
            <p:nvPr/>
          </p:nvSpPr>
          <p:spPr>
            <a:xfrm>
              <a:off x="6868837" y="2467476"/>
              <a:ext cx="1300163" cy="1300163"/>
            </a:xfrm>
            <a:prstGeom prst="ellipse">
              <a:avLst/>
            </a:prstGeom>
            <a:solidFill>
              <a:srgbClr val="E34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0" name="图形 49">
              <a:extLst>
                <a:ext uri="{FF2B5EF4-FFF2-40B4-BE49-F238E27FC236}">
                  <a16:creationId xmlns:a16="http://schemas.microsoft.com/office/drawing/2014/main" id="{9EAAE6D9-A0F7-4A31-8973-72D41173CF7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14643" y="2805011"/>
              <a:ext cx="550429" cy="634015"/>
            </a:xfrm>
            <a:prstGeom prst="rect">
              <a:avLst/>
            </a:prstGeom>
          </p:spPr>
        </p:pic>
      </p:grpSp>
      <p:grpSp>
        <p:nvGrpSpPr>
          <p:cNvPr id="5" name="组合 4">
            <a:extLst>
              <a:ext uri="{FF2B5EF4-FFF2-40B4-BE49-F238E27FC236}">
                <a16:creationId xmlns:a16="http://schemas.microsoft.com/office/drawing/2014/main" id="{719C66ED-F764-400B-9AA0-0C65B6AF1012}"/>
              </a:ext>
            </a:extLst>
          </p:cNvPr>
          <p:cNvGrpSpPr/>
          <p:nvPr/>
        </p:nvGrpSpPr>
        <p:grpSpPr>
          <a:xfrm>
            <a:off x="5406422" y="2400172"/>
            <a:ext cx="1300163" cy="1300163"/>
            <a:chOff x="4023002" y="2467476"/>
            <a:chExt cx="1300163" cy="1300163"/>
          </a:xfrm>
        </p:grpSpPr>
        <p:sp>
          <p:nvSpPr>
            <p:cNvPr id="23" name="椭圆 22">
              <a:extLst>
                <a:ext uri="{FF2B5EF4-FFF2-40B4-BE49-F238E27FC236}">
                  <a16:creationId xmlns:a16="http://schemas.microsoft.com/office/drawing/2014/main" id="{FBB762AA-0FA7-4AE0-9706-E0F0F67F6B71}"/>
                </a:ext>
              </a:extLst>
            </p:cNvPr>
            <p:cNvSpPr/>
            <p:nvPr/>
          </p:nvSpPr>
          <p:spPr>
            <a:xfrm>
              <a:off x="4023002" y="2467476"/>
              <a:ext cx="1300163" cy="1300163"/>
            </a:xfrm>
            <a:prstGeom prst="ellipse">
              <a:avLst/>
            </a:pr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1" name="图形 50">
              <a:extLst>
                <a:ext uri="{FF2B5EF4-FFF2-40B4-BE49-F238E27FC236}">
                  <a16:creationId xmlns:a16="http://schemas.microsoft.com/office/drawing/2014/main" id="{2EB309AA-217D-47D1-AA4F-092E330BA8D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26109" y="2824061"/>
              <a:ext cx="638175" cy="638175"/>
            </a:xfrm>
            <a:prstGeom prst="rect">
              <a:avLst/>
            </a:prstGeom>
          </p:spPr>
        </p:pic>
      </p:grpSp>
      <p:grpSp>
        <p:nvGrpSpPr>
          <p:cNvPr id="2" name="组合 1">
            <a:extLst>
              <a:ext uri="{FF2B5EF4-FFF2-40B4-BE49-F238E27FC236}">
                <a16:creationId xmlns:a16="http://schemas.microsoft.com/office/drawing/2014/main" id="{23751CDC-445C-446B-B799-DBBAD7025BE3}"/>
              </a:ext>
            </a:extLst>
          </p:cNvPr>
          <p:cNvGrpSpPr/>
          <p:nvPr/>
        </p:nvGrpSpPr>
        <p:grpSpPr>
          <a:xfrm>
            <a:off x="2560587" y="2414429"/>
            <a:ext cx="1300163" cy="1300163"/>
            <a:chOff x="1177167" y="2337355"/>
            <a:chExt cx="1300163" cy="1300163"/>
          </a:xfrm>
        </p:grpSpPr>
        <p:sp>
          <p:nvSpPr>
            <p:cNvPr id="22" name="椭圆 21">
              <a:extLst>
                <a:ext uri="{FF2B5EF4-FFF2-40B4-BE49-F238E27FC236}">
                  <a16:creationId xmlns:a16="http://schemas.microsoft.com/office/drawing/2014/main" id="{0773D16B-B26D-4ACE-B82D-19CC3160B13E}"/>
                </a:ext>
              </a:extLst>
            </p:cNvPr>
            <p:cNvSpPr/>
            <p:nvPr/>
          </p:nvSpPr>
          <p:spPr>
            <a:xfrm>
              <a:off x="1177167" y="2337355"/>
              <a:ext cx="1300163" cy="1300163"/>
            </a:xfrm>
            <a:prstGeom prst="ellipse">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2" name="图形 51">
              <a:extLst>
                <a:ext uri="{FF2B5EF4-FFF2-40B4-BE49-F238E27FC236}">
                  <a16:creationId xmlns:a16="http://schemas.microsoft.com/office/drawing/2014/main" id="{A3425BBB-6727-4250-85F3-365EA0CB06C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482804" y="2708834"/>
              <a:ext cx="633116" cy="634015"/>
            </a:xfrm>
            <a:prstGeom prst="rect">
              <a:avLst/>
            </a:prstGeom>
          </p:spPr>
        </p:pic>
      </p:grpSp>
      <p:grpSp>
        <p:nvGrpSpPr>
          <p:cNvPr id="4" name="组合 3">
            <a:extLst>
              <a:ext uri="{FF2B5EF4-FFF2-40B4-BE49-F238E27FC236}">
                <a16:creationId xmlns:a16="http://schemas.microsoft.com/office/drawing/2014/main" id="{01DC4DF9-EDB5-4893-B60E-C4238C656D54}"/>
              </a:ext>
            </a:extLst>
          </p:cNvPr>
          <p:cNvGrpSpPr/>
          <p:nvPr/>
        </p:nvGrpSpPr>
        <p:grpSpPr>
          <a:xfrm>
            <a:off x="7796463" y="964934"/>
            <a:ext cx="4049551" cy="873366"/>
            <a:chOff x="7796463" y="964934"/>
            <a:chExt cx="4049551" cy="873366"/>
          </a:xfrm>
        </p:grpSpPr>
        <p:sp>
          <p:nvSpPr>
            <p:cNvPr id="33" name="文本框 32">
              <a:extLst>
                <a:ext uri="{FF2B5EF4-FFF2-40B4-BE49-F238E27FC236}">
                  <a16:creationId xmlns:a16="http://schemas.microsoft.com/office/drawing/2014/main" id="{C0C6EF5C-9CFE-4CE5-8D09-222CD3D47BEE}"/>
                </a:ext>
              </a:extLst>
            </p:cNvPr>
            <p:cNvSpPr txBox="1"/>
            <p:nvPr/>
          </p:nvSpPr>
          <p:spPr>
            <a:xfrm>
              <a:off x="8405870" y="964934"/>
              <a:ext cx="34401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AF1F24"/>
                  </a:solidFill>
                  <a:effectLst/>
                  <a:uLnTx/>
                  <a:uFillTx/>
                  <a:latin typeface="微软雅黑"/>
                  <a:ea typeface="微软雅黑"/>
                  <a:cs typeface="+mn-cs"/>
                </a:rPr>
                <a:t>CONTENT</a:t>
              </a:r>
              <a:endParaRPr kumimoji="0" lang="zh-CN" altLang="en-US" sz="4800" b="0" i="0" u="none" strike="noStrike" kern="1200" cap="none" spc="0" normalizeH="0" baseline="0" noProof="0" dirty="0">
                <a:ln>
                  <a:noFill/>
                </a:ln>
                <a:solidFill>
                  <a:srgbClr val="AF1F24"/>
                </a:solidFill>
                <a:effectLst/>
                <a:uLnTx/>
                <a:uFillTx/>
                <a:latin typeface="微软雅黑"/>
                <a:ea typeface="微软雅黑"/>
                <a:cs typeface="+mn-cs"/>
              </a:endParaRPr>
            </a:p>
          </p:txBody>
        </p:sp>
        <p:cxnSp>
          <p:nvCxnSpPr>
            <p:cNvPr id="35" name="直接连接符 34">
              <a:extLst>
                <a:ext uri="{FF2B5EF4-FFF2-40B4-BE49-F238E27FC236}">
                  <a16:creationId xmlns:a16="http://schemas.microsoft.com/office/drawing/2014/main" id="{729C69BF-F084-41CE-B5C1-0F9FAF53BB2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25B235-73FE-4F5D-B741-E83D11F671F4}"/>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B48B34B3-953B-43F7-9936-47B1D78ECC55}"/>
              </a:ext>
            </a:extLst>
          </p:cNvPr>
          <p:cNvSpPr txBox="1"/>
          <p:nvPr/>
        </p:nvSpPr>
        <p:spPr>
          <a:xfrm>
            <a:off x="1781394" y="4363682"/>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历史背景</a:t>
            </a:r>
          </a:p>
        </p:txBody>
      </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2150" y="365509"/>
            <a:ext cx="2161308" cy="599425"/>
          </a:xfrm>
          <a:prstGeom prst="rect">
            <a:avLst/>
          </a:prstGeom>
        </p:spPr>
      </p:pic>
    </p:spTree>
    <p:extLst>
      <p:ext uri="{BB962C8B-B14F-4D97-AF65-F5344CB8AC3E}">
        <p14:creationId xmlns:p14="http://schemas.microsoft.com/office/powerpoint/2010/main" val="328155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5DE9B5CE-2BA9-400B-9A88-40D68C1CA3D0}"/>
              </a:ext>
            </a:extLst>
          </p:cNvPr>
          <p:cNvGrpSpPr/>
          <p:nvPr/>
        </p:nvGrpSpPr>
        <p:grpSpPr>
          <a:xfrm>
            <a:off x="1290123" y="4516714"/>
            <a:ext cx="4429946" cy="1008591"/>
            <a:chOff x="703733" y="4381787"/>
            <a:chExt cx="2909793" cy="1008591"/>
          </a:xfrm>
        </p:grpSpPr>
        <p:sp>
          <p:nvSpPr>
            <p:cNvPr id="30" name="矩形 29">
              <a:extLst>
                <a:ext uri="{FF2B5EF4-FFF2-40B4-BE49-F238E27FC236}">
                  <a16:creationId xmlns:a16="http://schemas.microsoft.com/office/drawing/2014/main" id="{7AD52FFF-C27B-4768-9C3F-ACC4B688C867}"/>
                </a:ext>
              </a:extLst>
            </p:cNvPr>
            <p:cNvSpPr/>
            <p:nvPr/>
          </p:nvSpPr>
          <p:spPr>
            <a:xfrm>
              <a:off x="703733" y="4381787"/>
              <a:ext cx="2909793" cy="361950"/>
            </a:xfrm>
            <a:prstGeom prst="rect">
              <a:avLst/>
            </a:prstGeom>
            <a:solidFill>
              <a:srgbClr val="F2350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31" name="文本框 30">
              <a:extLst>
                <a:ext uri="{FF2B5EF4-FFF2-40B4-BE49-F238E27FC236}">
                  <a16:creationId xmlns:a16="http://schemas.microsoft.com/office/drawing/2014/main" id="{EDF92AB5-3B53-4E1F-8CF2-3D173F8EEC83}"/>
                </a:ext>
              </a:extLst>
            </p:cNvPr>
            <p:cNvSpPr txBox="1"/>
            <p:nvPr/>
          </p:nvSpPr>
          <p:spPr>
            <a:xfrm>
              <a:off x="1093407" y="4406149"/>
              <a:ext cx="191496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33" name="文本框 32">
              <a:extLst>
                <a:ext uri="{FF2B5EF4-FFF2-40B4-BE49-F238E27FC236}">
                  <a16:creationId xmlns:a16="http://schemas.microsoft.com/office/drawing/2014/main" id="{096895A9-E4B1-4823-86F5-B52B9ED34536}"/>
                </a:ext>
              </a:extLst>
            </p:cNvPr>
            <p:cNvSpPr txBox="1"/>
            <p:nvPr/>
          </p:nvSpPr>
          <p:spPr>
            <a:xfrm>
              <a:off x="779634" y="5021046"/>
              <a:ext cx="2024090"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共产党杭州历史馆</a:t>
              </a:r>
              <a:endParaRPr kumimoji="0" lang="zh-CN" altLang="en-US" sz="1600" b="0" i="0" u="none" strike="noStrike" kern="1200" cap="none" spc="0" normalizeH="0" baseline="0" noProof="0" dirty="0">
                <a:ln>
                  <a:noFill/>
                </a:ln>
                <a:solidFill>
                  <a:srgbClr val="AF1F24"/>
                </a:solidFill>
                <a:effectLst/>
                <a:uLnTx/>
                <a:uFillTx/>
                <a:latin typeface="微软雅黑"/>
                <a:ea typeface="微软雅黑"/>
                <a:cs typeface="+mn-cs"/>
              </a:endParaRPr>
            </a:p>
          </p:txBody>
        </p:sp>
      </p:grpSp>
      <p:grpSp>
        <p:nvGrpSpPr>
          <p:cNvPr id="58" name="组合 57">
            <a:extLst>
              <a:ext uri="{FF2B5EF4-FFF2-40B4-BE49-F238E27FC236}">
                <a16:creationId xmlns:a16="http://schemas.microsoft.com/office/drawing/2014/main" id="{3D8C0F32-C11C-4155-BC06-6F1EB77FEB82}"/>
              </a:ext>
            </a:extLst>
          </p:cNvPr>
          <p:cNvGrpSpPr/>
          <p:nvPr/>
        </p:nvGrpSpPr>
        <p:grpSpPr>
          <a:xfrm>
            <a:off x="6665047" y="2585870"/>
            <a:ext cx="3919579" cy="964230"/>
            <a:chOff x="8578474" y="1049866"/>
            <a:chExt cx="2909793" cy="964230"/>
          </a:xfrm>
        </p:grpSpPr>
        <p:sp>
          <p:nvSpPr>
            <p:cNvPr id="59" name="矩形 58">
              <a:extLst>
                <a:ext uri="{FF2B5EF4-FFF2-40B4-BE49-F238E27FC236}">
                  <a16:creationId xmlns:a16="http://schemas.microsoft.com/office/drawing/2014/main" id="{4219713E-B462-40A8-8070-5CDB4AD09E67}"/>
                </a:ext>
              </a:extLst>
            </p:cNvPr>
            <p:cNvSpPr/>
            <p:nvPr/>
          </p:nvSpPr>
          <p:spPr>
            <a:xfrm>
              <a:off x="8578474" y="1562963"/>
              <a:ext cx="2909793" cy="361950"/>
            </a:xfrm>
            <a:prstGeom prst="rect">
              <a:avLst/>
            </a:prstGeom>
            <a:solidFill>
              <a:srgbClr val="951B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60" name="文本框 59">
              <a:extLst>
                <a:ext uri="{FF2B5EF4-FFF2-40B4-BE49-F238E27FC236}">
                  <a16:creationId xmlns:a16="http://schemas.microsoft.com/office/drawing/2014/main" id="{D76A40DC-7A0A-4763-801D-CD5D2F57DC3F}"/>
                </a:ext>
              </a:extLst>
            </p:cNvPr>
            <p:cNvSpPr txBox="1"/>
            <p:nvPr/>
          </p:nvSpPr>
          <p:spPr>
            <a:xfrm>
              <a:off x="9075890" y="1644764"/>
              <a:ext cx="1914961"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62" name="文本框 61">
              <a:extLst>
                <a:ext uri="{FF2B5EF4-FFF2-40B4-BE49-F238E27FC236}">
                  <a16:creationId xmlns:a16="http://schemas.microsoft.com/office/drawing/2014/main" id="{BCE47CB2-FFCC-4B02-AB94-E85719F3B325}"/>
                </a:ext>
              </a:extLst>
            </p:cNvPr>
            <p:cNvSpPr txBox="1"/>
            <p:nvPr/>
          </p:nvSpPr>
          <p:spPr>
            <a:xfrm>
              <a:off x="8993888" y="1049866"/>
              <a:ext cx="2024090" cy="369332"/>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五四宪法历史资料陈列馆</a:t>
              </a:r>
              <a:endParaRPr kumimoji="0" lang="zh-CN" altLang="en-US" sz="1600" b="0" i="0" u="none" strike="noStrike" kern="1200" cap="none" spc="0" normalizeH="0" baseline="0" noProof="0" dirty="0">
                <a:ln>
                  <a:noFill/>
                </a:ln>
                <a:solidFill>
                  <a:schemeClr val="accent1">
                    <a:lumMod val="50000"/>
                  </a:schemeClr>
                </a:solidFill>
                <a:effectLst/>
                <a:uLnTx/>
                <a:uFillTx/>
                <a:latin typeface="微软雅黑"/>
                <a:ea typeface="微软雅黑"/>
                <a:cs typeface="+mn-cs"/>
              </a:endParaRPr>
            </a:p>
          </p:txBody>
        </p:sp>
      </p:grpSp>
      <p:pic>
        <p:nvPicPr>
          <p:cNvPr id="64" name="图形 63">
            <a:extLst>
              <a:ext uri="{FF2B5EF4-FFF2-40B4-BE49-F238E27FC236}">
                <a16:creationId xmlns:a16="http://schemas.microsoft.com/office/drawing/2014/main" id="{B90FC920-A7BF-4095-AEF6-4BB91968F6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0846"/>
            <a:ext cx="1251222" cy="347019"/>
          </a:xfrm>
          <a:prstGeom prst="rect">
            <a:avLst/>
          </a:prstGeom>
        </p:spPr>
      </p:pic>
      <p:sp>
        <p:nvSpPr>
          <p:cNvPr id="65" name="矩形 64">
            <a:extLst>
              <a:ext uri="{FF2B5EF4-FFF2-40B4-BE49-F238E27FC236}">
                <a16:creationId xmlns:a16="http://schemas.microsoft.com/office/drawing/2014/main" id="{58EC1002-848E-4245-8A8F-33D1492E2BD2}"/>
              </a:ext>
            </a:extLst>
          </p:cNvPr>
          <p:cNvSpPr/>
          <p:nvPr/>
        </p:nvSpPr>
        <p:spPr>
          <a:xfrm>
            <a:off x="1" y="481263"/>
            <a:ext cx="12192000" cy="72000"/>
          </a:xfrm>
          <a:prstGeom prst="rect">
            <a:avLst/>
          </a:prstGeom>
          <a:solidFill>
            <a:srgbClr val="AF1F24">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1026" name="Picture 2" descr="图片走丢了">
            <a:extLst>
              <a:ext uri="{FF2B5EF4-FFF2-40B4-BE49-F238E27FC236}">
                <a16:creationId xmlns:a16="http://schemas.microsoft.com/office/drawing/2014/main" id="{F417FBF4-9E63-849C-31C6-CEDCA268CA18}"/>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303297" y="1939593"/>
            <a:ext cx="4420448" cy="25771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23C0A9-B978-DEF6-44D0-CA69E574A3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65046" y="3449256"/>
            <a:ext cx="3919579" cy="2557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245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ppt_x"/>
                                          </p:val>
                                        </p:tav>
                                        <p:tav tm="100000">
                                          <p:val>
                                            <p:strVal val="#ppt_x"/>
                                          </p:val>
                                        </p:tav>
                                      </p:tavLst>
                                    </p:anim>
                                    <p:anim calcmode="lin" valueType="num">
                                      <p:cBhvr additive="base">
                                        <p:cTn id="8" dur="500" fill="hold"/>
                                        <p:tgtEl>
                                          <p:spTgt spid="2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8"/>
                                        </p:tgtEl>
                                        <p:attrNameLst>
                                          <p:attrName>style.visibility</p:attrName>
                                        </p:attrNameLst>
                                      </p:cBhvr>
                                      <p:to>
                                        <p:strVal val="visible"/>
                                      </p:to>
                                    </p:set>
                                    <p:anim calcmode="lin" valueType="num">
                                      <p:cBhvr additive="base">
                                        <p:cTn id="12" dur="500" fill="hold"/>
                                        <p:tgtEl>
                                          <p:spTgt spid="58"/>
                                        </p:tgtEl>
                                        <p:attrNameLst>
                                          <p:attrName>ppt_x</p:attrName>
                                        </p:attrNameLst>
                                      </p:cBhvr>
                                      <p:tavLst>
                                        <p:tav tm="0">
                                          <p:val>
                                            <p:strVal val="#ppt_x"/>
                                          </p:val>
                                        </p:tav>
                                        <p:tav tm="100000">
                                          <p:val>
                                            <p:strVal val="#ppt_x"/>
                                          </p:val>
                                        </p:tav>
                                      </p:tavLst>
                                    </p:anim>
                                    <p:anim calcmode="lin" valueType="num">
                                      <p:cBhvr additive="base">
                                        <p:cTn id="13" dur="500" fill="hold"/>
                                        <p:tgtEl>
                                          <p:spTgt spid="58"/>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026"/>
                                        </p:tgtEl>
                                        <p:attrNameLst>
                                          <p:attrName>style.visibility</p:attrName>
                                        </p:attrNameLst>
                                      </p:cBhvr>
                                      <p:to>
                                        <p:strVal val="visible"/>
                                      </p:to>
                                    </p:set>
                                    <p:anim calcmode="lin" valueType="num">
                                      <p:cBhvr additive="base">
                                        <p:cTn id="16" dur="500" fill="hold"/>
                                        <p:tgtEl>
                                          <p:spTgt spid="1026"/>
                                        </p:tgtEl>
                                        <p:attrNameLst>
                                          <p:attrName>ppt_x</p:attrName>
                                        </p:attrNameLst>
                                      </p:cBhvr>
                                      <p:tavLst>
                                        <p:tav tm="0">
                                          <p:val>
                                            <p:strVal val="#ppt_x"/>
                                          </p:val>
                                        </p:tav>
                                        <p:tav tm="100000">
                                          <p:val>
                                            <p:strVal val="#ppt_x"/>
                                          </p:val>
                                        </p:tav>
                                      </p:tavLst>
                                    </p:anim>
                                    <p:anim calcmode="lin" valueType="num">
                                      <p:cBhvr additive="base">
                                        <p:cTn id="17" dur="500" fill="hold"/>
                                        <p:tgtEl>
                                          <p:spTgt spid="1026"/>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028"/>
                                        </p:tgtEl>
                                        <p:attrNameLst>
                                          <p:attrName>style.visibility</p:attrName>
                                        </p:attrNameLst>
                                      </p:cBhvr>
                                      <p:to>
                                        <p:strVal val="visible"/>
                                      </p:to>
                                    </p:set>
                                    <p:anim calcmode="lin" valueType="num">
                                      <p:cBhvr additive="base">
                                        <p:cTn id="20" dur="500" fill="hold"/>
                                        <p:tgtEl>
                                          <p:spTgt spid="1028"/>
                                        </p:tgtEl>
                                        <p:attrNameLst>
                                          <p:attrName>ppt_x</p:attrName>
                                        </p:attrNameLst>
                                      </p:cBhvr>
                                      <p:tavLst>
                                        <p:tav tm="0">
                                          <p:val>
                                            <p:strVal val="#ppt_x"/>
                                          </p:val>
                                        </p:tav>
                                        <p:tav tm="100000">
                                          <p:val>
                                            <p:strVal val="#ppt_x"/>
                                          </p:val>
                                        </p:tav>
                                      </p:tavLst>
                                    </p:anim>
                                    <p:anim calcmode="lin" valueType="num">
                                      <p:cBhvr additive="base">
                                        <p:cTn id="21"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a:extLst>
              <a:ext uri="{FF2B5EF4-FFF2-40B4-BE49-F238E27FC236}">
                <a16:creationId xmlns:a16="http://schemas.microsoft.com/office/drawing/2014/main" id="{849983CE-3549-4562-B491-4B00BAAFA5DB}"/>
              </a:ext>
            </a:extLst>
          </p:cNvPr>
          <p:cNvSpPr txBox="1"/>
          <p:nvPr/>
        </p:nvSpPr>
        <p:spPr>
          <a:xfrm>
            <a:off x="1412429" y="2758571"/>
            <a:ext cx="3885396" cy="2246769"/>
          </a:xfrm>
          <a:prstGeom prst="rect">
            <a:avLst/>
          </a:prstGeom>
          <a:noFill/>
        </p:spPr>
        <p:txBody>
          <a:bodyPr wrap="square" rtlCol="0">
            <a:spAutoFit/>
          </a:bodyPr>
          <a:lstStyle/>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2000" b="0" i="0" u="none" strike="noStrike" kern="1200" cap="none" spc="0" normalizeH="0" baseline="0" noProof="0" dirty="0">
                <a:ln>
                  <a:noFill/>
                </a:ln>
                <a:solidFill>
                  <a:srgbClr val="C00000"/>
                </a:solidFill>
                <a:effectLst/>
                <a:uLnTx/>
                <a:uFillTx/>
                <a:latin typeface="微软雅黑"/>
                <a:ea typeface="微软雅黑"/>
                <a:cs typeface="+mn-cs"/>
              </a:rPr>
              <a:t>对过去发展理论的继承发展</a:t>
            </a:r>
            <a:endParaRPr kumimoji="0" lang="en-US" altLang="zh-CN" sz="2000" b="0" i="0" u="none" strike="noStrike" kern="1200" cap="none" spc="0" normalizeH="0" baseline="0" noProof="0" dirty="0">
              <a:ln>
                <a:noFill/>
              </a:ln>
              <a:solidFill>
                <a:srgbClr val="C00000"/>
              </a:solidFill>
              <a:effectLst/>
              <a:uLnTx/>
              <a:uFillTx/>
              <a:latin typeface="微软雅黑"/>
              <a:ea typeface="微软雅黑"/>
              <a:cs typeface="+mn-cs"/>
            </a:endParaRP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kumimoji="0" lang="en-US" altLang="zh-CN" sz="2000" b="0" i="0" u="none" strike="noStrike" kern="1200" cap="none" spc="0" normalizeH="0" baseline="0" noProof="0" dirty="0">
              <a:ln>
                <a:noFill/>
              </a:ln>
              <a:solidFill>
                <a:srgbClr val="C00000"/>
              </a:solidFill>
              <a:effectLst/>
              <a:uLnTx/>
              <a:uFillTx/>
              <a:latin typeface="微软雅黑"/>
              <a:ea typeface="微软雅黑"/>
              <a:cs typeface="+mn-cs"/>
            </a:endParaRP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2000" dirty="0">
                <a:solidFill>
                  <a:srgbClr val="C00000"/>
                </a:solidFill>
                <a:latin typeface="微软雅黑"/>
                <a:ea typeface="微软雅黑"/>
              </a:rPr>
              <a:t>集中体现马克思主义发展的世界观和方法论</a:t>
            </a:r>
            <a:endParaRPr lang="en-US" altLang="zh-CN" sz="2000" dirty="0">
              <a:solidFill>
                <a:srgbClr val="C00000"/>
              </a:solidFill>
              <a:latin typeface="微软雅黑"/>
              <a:ea typeface="微软雅黑"/>
            </a:endParaRP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endParaRPr lang="en-US" altLang="zh-CN" sz="2000" dirty="0">
              <a:solidFill>
                <a:srgbClr val="C00000"/>
              </a:solidFill>
              <a:latin typeface="微软雅黑"/>
              <a:ea typeface="微软雅黑"/>
            </a:endParaRPr>
          </a:p>
          <a:p>
            <a:pPr marL="285750" marR="0" lvl="0" indent="-285750"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lang="zh-CN" altLang="en-US" sz="2000" dirty="0">
                <a:solidFill>
                  <a:srgbClr val="C00000"/>
                </a:solidFill>
                <a:latin typeface="微软雅黑"/>
                <a:ea typeface="微软雅黑"/>
              </a:rPr>
              <a:t>我国经济社会发展的重要方针、必须坚持和贯彻的战略思想</a:t>
            </a:r>
            <a:endParaRPr lang="en-US" altLang="zh-CN" sz="2000" dirty="0">
              <a:solidFill>
                <a:srgbClr val="C00000"/>
              </a:solidFill>
              <a:latin typeface="微软雅黑"/>
              <a:ea typeface="微软雅黑"/>
            </a:endParaRPr>
          </a:p>
        </p:txBody>
      </p:sp>
      <p:pic>
        <p:nvPicPr>
          <p:cNvPr id="33" name="图形 32">
            <a:extLst>
              <a:ext uri="{FF2B5EF4-FFF2-40B4-BE49-F238E27FC236}">
                <a16:creationId xmlns:a16="http://schemas.microsoft.com/office/drawing/2014/main" id="{02DE1AE5-D985-42E9-8BB7-9701D5F227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0846"/>
            <a:ext cx="1251222" cy="347019"/>
          </a:xfrm>
          <a:prstGeom prst="rect">
            <a:avLst/>
          </a:prstGeom>
        </p:spPr>
      </p:pic>
      <p:sp>
        <p:nvSpPr>
          <p:cNvPr id="36" name="矩形 35">
            <a:extLst>
              <a:ext uri="{FF2B5EF4-FFF2-40B4-BE49-F238E27FC236}">
                <a16:creationId xmlns:a16="http://schemas.microsoft.com/office/drawing/2014/main" id="{A86ACE3F-0E5B-40EA-AF8B-D06CF0121D23}"/>
              </a:ext>
            </a:extLst>
          </p:cNvPr>
          <p:cNvSpPr/>
          <p:nvPr/>
        </p:nvSpPr>
        <p:spPr>
          <a:xfrm>
            <a:off x="1" y="481263"/>
            <a:ext cx="12192000" cy="72000"/>
          </a:xfrm>
          <a:prstGeom prst="rect">
            <a:avLst/>
          </a:prstGeom>
          <a:solidFill>
            <a:srgbClr val="AF1F24">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pic>
        <p:nvPicPr>
          <p:cNvPr id="2050" name="Picture 2">
            <a:extLst>
              <a:ext uri="{FF2B5EF4-FFF2-40B4-BE49-F238E27FC236}">
                <a16:creationId xmlns:a16="http://schemas.microsoft.com/office/drawing/2014/main" id="{EBF69944-873F-9A13-9B19-47272E9D50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39298" y="2125571"/>
            <a:ext cx="4936429" cy="3288106"/>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a:extLst>
              <a:ext uri="{FF2B5EF4-FFF2-40B4-BE49-F238E27FC236}">
                <a16:creationId xmlns:a16="http://schemas.microsoft.com/office/drawing/2014/main" id="{D8F40442-1FCC-5082-AB04-FEFC1992A9CC}"/>
              </a:ext>
            </a:extLst>
          </p:cNvPr>
          <p:cNvGrpSpPr/>
          <p:nvPr/>
        </p:nvGrpSpPr>
        <p:grpSpPr>
          <a:xfrm>
            <a:off x="177340" y="725576"/>
            <a:ext cx="5440677" cy="873366"/>
            <a:chOff x="7796463" y="964934"/>
            <a:chExt cx="5440677" cy="873366"/>
          </a:xfrm>
        </p:grpSpPr>
        <p:sp>
          <p:nvSpPr>
            <p:cNvPr id="3" name="文本框 2">
              <a:extLst>
                <a:ext uri="{FF2B5EF4-FFF2-40B4-BE49-F238E27FC236}">
                  <a16:creationId xmlns:a16="http://schemas.microsoft.com/office/drawing/2014/main" id="{CD3CC455-CC1D-6E6B-6E06-B75A63F21BA3}"/>
                </a:ext>
              </a:extLst>
            </p:cNvPr>
            <p:cNvSpPr txBox="1"/>
            <p:nvPr/>
          </p:nvSpPr>
          <p:spPr>
            <a:xfrm>
              <a:off x="8405869" y="964934"/>
              <a:ext cx="483127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AF1F24"/>
                  </a:solidFill>
                  <a:effectLst/>
                  <a:uLnTx/>
                  <a:uFillTx/>
                  <a:latin typeface="微软雅黑"/>
                  <a:ea typeface="微软雅黑"/>
                  <a:cs typeface="+mn-cs"/>
                </a:rPr>
                <a:t>科学发展观的地位</a:t>
              </a:r>
            </a:p>
          </p:txBody>
        </p:sp>
        <p:cxnSp>
          <p:nvCxnSpPr>
            <p:cNvPr id="4" name="直接连接符 3">
              <a:extLst>
                <a:ext uri="{FF2B5EF4-FFF2-40B4-BE49-F238E27FC236}">
                  <a16:creationId xmlns:a16="http://schemas.microsoft.com/office/drawing/2014/main" id="{9DC00828-EBC7-36FB-00A7-19F3A7B254CC}"/>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643B52DA-42B2-15F3-63A2-4CD242888DDE}"/>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257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 calcmode="lin" valueType="num">
                                      <p:cBhvr additive="base">
                                        <p:cTn id="7" dur="500" fill="hold"/>
                                        <p:tgtEl>
                                          <p:spTgt spid="52"/>
                                        </p:tgtEl>
                                        <p:attrNameLst>
                                          <p:attrName>ppt_x</p:attrName>
                                        </p:attrNameLst>
                                      </p:cBhvr>
                                      <p:tavLst>
                                        <p:tav tm="0">
                                          <p:val>
                                            <p:strVal val="#ppt_x"/>
                                          </p:val>
                                        </p:tav>
                                        <p:tav tm="100000">
                                          <p:val>
                                            <p:strVal val="#ppt_x"/>
                                          </p:val>
                                        </p:tav>
                                      </p:tavLst>
                                    </p:anim>
                                    <p:anim calcmode="lin" valueType="num">
                                      <p:cBhvr additive="base">
                                        <p:cTn id="8" dur="500" fill="hold"/>
                                        <p:tgtEl>
                                          <p:spTgt spid="5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anim calcmode="lin" valueType="num">
                                      <p:cBhvr additive="base">
                                        <p:cTn id="11" dur="500" fill="hold"/>
                                        <p:tgtEl>
                                          <p:spTgt spid="2050"/>
                                        </p:tgtEl>
                                        <p:attrNameLst>
                                          <p:attrName>ppt_x</p:attrName>
                                        </p:attrNameLst>
                                      </p:cBhvr>
                                      <p:tavLst>
                                        <p:tav tm="0">
                                          <p:val>
                                            <p:strVal val="#ppt_x"/>
                                          </p:val>
                                        </p:tav>
                                        <p:tav tm="100000">
                                          <p:val>
                                            <p:strVal val="#ppt_x"/>
                                          </p:val>
                                        </p:tav>
                                      </p:tavLst>
                                    </p:anim>
                                    <p:anim calcmode="lin" valueType="num">
                                      <p:cBhvr additive="base">
                                        <p:cTn id="12"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任意多边形: 形状 69">
            <a:extLst>
              <a:ext uri="{FF2B5EF4-FFF2-40B4-BE49-F238E27FC236}">
                <a16:creationId xmlns:a16="http://schemas.microsoft.com/office/drawing/2014/main" id="{D21D6582-0992-4B14-9ECC-D67641E00030}"/>
              </a:ext>
            </a:extLst>
          </p:cNvPr>
          <p:cNvSpPr/>
          <p:nvPr/>
        </p:nvSpPr>
        <p:spPr>
          <a:xfrm>
            <a:off x="374379" y="2495080"/>
            <a:ext cx="3052706" cy="44872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10010 h 10010"/>
              <a:gd name="connsiteX1" fmla="*/ 0 w 10000"/>
              <a:gd name="connsiteY1" fmla="*/ 10 h 10010"/>
              <a:gd name="connsiteX2" fmla="*/ 9874 w 10000"/>
              <a:gd name="connsiteY2" fmla="*/ 0 h 10010"/>
              <a:gd name="connsiteX3" fmla="*/ 10000 w 10000"/>
              <a:gd name="connsiteY3" fmla="*/ 8010 h 10010"/>
              <a:gd name="connsiteX4" fmla="*/ 0 w 10000"/>
              <a:gd name="connsiteY4" fmla="*/ 10010 h 10010"/>
              <a:gd name="connsiteX0" fmla="*/ 0 w 10000"/>
              <a:gd name="connsiteY0" fmla="*/ 10010 h 10010"/>
              <a:gd name="connsiteX1" fmla="*/ 0 w 10000"/>
              <a:gd name="connsiteY1" fmla="*/ 10 h 10010"/>
              <a:gd name="connsiteX2" fmla="*/ 9874 w 10000"/>
              <a:gd name="connsiteY2" fmla="*/ 0 h 10010"/>
              <a:gd name="connsiteX3" fmla="*/ 10000 w 10000"/>
              <a:gd name="connsiteY3" fmla="*/ 9879 h 10010"/>
              <a:gd name="connsiteX4" fmla="*/ 0 w 10000"/>
              <a:gd name="connsiteY4" fmla="*/ 10010 h 10010"/>
              <a:gd name="connsiteX0" fmla="*/ 0 w 10000"/>
              <a:gd name="connsiteY0" fmla="*/ 10010 h 10010"/>
              <a:gd name="connsiteX1" fmla="*/ 0 w 10000"/>
              <a:gd name="connsiteY1" fmla="*/ 10 h 10010"/>
              <a:gd name="connsiteX2" fmla="*/ 9874 w 10000"/>
              <a:gd name="connsiteY2" fmla="*/ 0 h 10010"/>
              <a:gd name="connsiteX3" fmla="*/ 10000 w 10000"/>
              <a:gd name="connsiteY3" fmla="*/ 9926 h 10010"/>
              <a:gd name="connsiteX4" fmla="*/ 0 w 10000"/>
              <a:gd name="connsiteY4" fmla="*/ 10010 h 10010"/>
              <a:gd name="connsiteX0" fmla="*/ 0 w 10000"/>
              <a:gd name="connsiteY0" fmla="*/ 10010 h 10010"/>
              <a:gd name="connsiteX1" fmla="*/ 0 w 10000"/>
              <a:gd name="connsiteY1" fmla="*/ 10 h 10010"/>
              <a:gd name="connsiteX2" fmla="*/ 9874 w 10000"/>
              <a:gd name="connsiteY2" fmla="*/ 0 h 10010"/>
              <a:gd name="connsiteX3" fmla="*/ 10000 w 10000"/>
              <a:gd name="connsiteY3" fmla="*/ 9973 h 10010"/>
              <a:gd name="connsiteX4" fmla="*/ 0 w 10000"/>
              <a:gd name="connsiteY4" fmla="*/ 10010 h 10010"/>
              <a:gd name="connsiteX0" fmla="*/ 0 w 10000"/>
              <a:gd name="connsiteY0" fmla="*/ 10010 h 10010"/>
              <a:gd name="connsiteX1" fmla="*/ 0 w 10000"/>
              <a:gd name="connsiteY1" fmla="*/ 10 h 10010"/>
              <a:gd name="connsiteX2" fmla="*/ 9906 w 10000"/>
              <a:gd name="connsiteY2" fmla="*/ 0 h 10010"/>
              <a:gd name="connsiteX3" fmla="*/ 10000 w 10000"/>
              <a:gd name="connsiteY3" fmla="*/ 9973 h 10010"/>
              <a:gd name="connsiteX4" fmla="*/ 0 w 10000"/>
              <a:gd name="connsiteY4" fmla="*/ 10010 h 10010"/>
              <a:gd name="connsiteX0" fmla="*/ 0 w 10000"/>
              <a:gd name="connsiteY0" fmla="*/ 10010 h 10020"/>
              <a:gd name="connsiteX1" fmla="*/ 0 w 10000"/>
              <a:gd name="connsiteY1" fmla="*/ 10 h 10020"/>
              <a:gd name="connsiteX2" fmla="*/ 9906 w 10000"/>
              <a:gd name="connsiteY2" fmla="*/ 0 h 10020"/>
              <a:gd name="connsiteX3" fmla="*/ 10000 w 10000"/>
              <a:gd name="connsiteY3" fmla="*/ 10020 h 10020"/>
              <a:gd name="connsiteX4" fmla="*/ 0 w 10000"/>
              <a:gd name="connsiteY4" fmla="*/ 10010 h 10020"/>
              <a:gd name="connsiteX0" fmla="*/ 0 w 10009"/>
              <a:gd name="connsiteY0" fmla="*/ 10000 h 10010"/>
              <a:gd name="connsiteX1" fmla="*/ 0 w 10009"/>
              <a:gd name="connsiteY1" fmla="*/ 0 h 10010"/>
              <a:gd name="connsiteX2" fmla="*/ 10001 w 10009"/>
              <a:gd name="connsiteY2" fmla="*/ 14 h 10010"/>
              <a:gd name="connsiteX3" fmla="*/ 10000 w 10009"/>
              <a:gd name="connsiteY3" fmla="*/ 10010 h 10010"/>
              <a:gd name="connsiteX4" fmla="*/ 0 w 10009"/>
              <a:gd name="connsiteY4" fmla="*/ 10000 h 10010"/>
              <a:gd name="connsiteX0" fmla="*/ 0 w 10009"/>
              <a:gd name="connsiteY0" fmla="*/ 10000 h 10010"/>
              <a:gd name="connsiteX1" fmla="*/ 0 w 10009"/>
              <a:gd name="connsiteY1" fmla="*/ 0 h 10010"/>
              <a:gd name="connsiteX2" fmla="*/ 10001 w 10009"/>
              <a:gd name="connsiteY2" fmla="*/ 14 h 10010"/>
              <a:gd name="connsiteX3" fmla="*/ 10000 w 10009"/>
              <a:gd name="connsiteY3" fmla="*/ 10010 h 10010"/>
              <a:gd name="connsiteX4" fmla="*/ 0 w 10009"/>
              <a:gd name="connsiteY4" fmla="*/ 10000 h 10010"/>
              <a:gd name="connsiteX0" fmla="*/ 0 w 10000"/>
              <a:gd name="connsiteY0" fmla="*/ 10000 h 10010"/>
              <a:gd name="connsiteX1" fmla="*/ 0 w 10000"/>
              <a:gd name="connsiteY1" fmla="*/ 0 h 10010"/>
              <a:gd name="connsiteX2" fmla="*/ 9969 w 10000"/>
              <a:gd name="connsiteY2" fmla="*/ 14 h 10010"/>
              <a:gd name="connsiteX3" fmla="*/ 10000 w 10000"/>
              <a:gd name="connsiteY3" fmla="*/ 10010 h 10010"/>
              <a:gd name="connsiteX4" fmla="*/ 0 w 10000"/>
              <a:gd name="connsiteY4" fmla="*/ 10000 h 10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10">
                <a:moveTo>
                  <a:pt x="0" y="10000"/>
                </a:moveTo>
                <a:lnTo>
                  <a:pt x="0" y="0"/>
                </a:lnTo>
                <a:lnTo>
                  <a:pt x="9969" y="14"/>
                </a:lnTo>
                <a:cubicBezTo>
                  <a:pt x="10000" y="3338"/>
                  <a:pt x="9969" y="6686"/>
                  <a:pt x="10000" y="10010"/>
                </a:cubicBezTo>
                <a:lnTo>
                  <a:pt x="0" y="10000"/>
                </a:lnTo>
                <a:close/>
              </a:path>
            </a:pathLst>
          </a:custGeom>
          <a:solidFill>
            <a:srgbClr val="FF5050">
              <a:alpha val="54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tabLst/>
              <a:defRPr/>
            </a:pPr>
            <a:endParaRPr kumimoji="0" lang="zh-CN" altLang="en-US" sz="4200" b="0" i="0" u="none" strike="noStrike" kern="1200" cap="none" spc="0" normalizeH="0" baseline="0" noProof="0" dirty="0">
              <a:ln>
                <a:noFill/>
              </a:ln>
              <a:solidFill>
                <a:schemeClr val="accent1">
                  <a:lumMod val="60000"/>
                  <a:lumOff val="40000"/>
                </a:schemeClr>
              </a:solidFill>
              <a:effectLst/>
              <a:uLnTx/>
              <a:uFillTx/>
              <a:latin typeface="微软雅黑 Light"/>
              <a:ea typeface="微软雅黑 Light"/>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tabLst/>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a:ea typeface="微软雅黑 Light"/>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tabLst/>
              <a:defRPr/>
            </a:pPr>
            <a:endParaRPr kumimoji="0" lang="zh-CN" altLang="en-US" sz="3300" b="0" i="0" u="none" strike="noStrike" kern="1200" cap="none" spc="0" normalizeH="0" baseline="0" noProof="0" dirty="0">
              <a:ln>
                <a:noFill/>
              </a:ln>
              <a:solidFill>
                <a:schemeClr val="accent1">
                  <a:lumMod val="60000"/>
                  <a:lumOff val="40000"/>
                </a:schemeClr>
              </a:solidFill>
              <a:effectLst/>
              <a:uLnTx/>
              <a:uFillTx/>
              <a:latin typeface="微软雅黑 Light"/>
              <a:ea typeface="微软雅黑 Light"/>
              <a:cs typeface="+mn-cs"/>
            </a:endParaRPr>
          </a:p>
        </p:txBody>
      </p:sp>
      <p:sp>
        <p:nvSpPr>
          <p:cNvPr id="71" name="任意多边形: 形状 70">
            <a:extLst>
              <a:ext uri="{FF2B5EF4-FFF2-40B4-BE49-F238E27FC236}">
                <a16:creationId xmlns:a16="http://schemas.microsoft.com/office/drawing/2014/main" id="{694FC673-C9E3-4D96-8DD5-D6A8428B2C07}"/>
              </a:ext>
            </a:extLst>
          </p:cNvPr>
          <p:cNvSpPr/>
          <p:nvPr/>
        </p:nvSpPr>
        <p:spPr>
          <a:xfrm flipV="1">
            <a:off x="4037833" y="2472163"/>
            <a:ext cx="3043243" cy="44872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10000 h 10000"/>
              <a:gd name="connsiteX1" fmla="*/ 0 w 10000"/>
              <a:gd name="connsiteY1" fmla="*/ 0 h 10000"/>
              <a:gd name="connsiteX2" fmla="*/ 9842 w 10000"/>
              <a:gd name="connsiteY2" fmla="*/ 84 h 10000"/>
              <a:gd name="connsiteX3" fmla="*/ 10000 w 10000"/>
              <a:gd name="connsiteY3" fmla="*/ 8000 h 10000"/>
              <a:gd name="connsiteX4" fmla="*/ 0 w 10000"/>
              <a:gd name="connsiteY4" fmla="*/ 10000 h 10000"/>
              <a:gd name="connsiteX0" fmla="*/ 0 w 10000"/>
              <a:gd name="connsiteY0" fmla="*/ 10000 h 10000"/>
              <a:gd name="connsiteX1" fmla="*/ 0 w 10000"/>
              <a:gd name="connsiteY1" fmla="*/ 0 h 10000"/>
              <a:gd name="connsiteX2" fmla="*/ 9842 w 10000"/>
              <a:gd name="connsiteY2" fmla="*/ 13 h 10000"/>
              <a:gd name="connsiteX3" fmla="*/ 10000 w 10000"/>
              <a:gd name="connsiteY3" fmla="*/ 8000 h 10000"/>
              <a:gd name="connsiteX4" fmla="*/ 0 w 10000"/>
              <a:gd name="connsiteY4" fmla="*/ 10000 h 10000"/>
              <a:gd name="connsiteX0" fmla="*/ 0 w 10032"/>
              <a:gd name="connsiteY0" fmla="*/ 10000 h 10000"/>
              <a:gd name="connsiteX1" fmla="*/ 0 w 10032"/>
              <a:gd name="connsiteY1" fmla="*/ 0 h 10000"/>
              <a:gd name="connsiteX2" fmla="*/ 9842 w 10032"/>
              <a:gd name="connsiteY2" fmla="*/ 13 h 10000"/>
              <a:gd name="connsiteX3" fmla="*/ 10032 w 10032"/>
              <a:gd name="connsiteY3" fmla="*/ 9892 h 10000"/>
              <a:gd name="connsiteX4" fmla="*/ 0 w 10032"/>
              <a:gd name="connsiteY4" fmla="*/ 10000 h 10000"/>
              <a:gd name="connsiteX0" fmla="*/ 0 w 10032"/>
              <a:gd name="connsiteY0" fmla="*/ 10000 h 10000"/>
              <a:gd name="connsiteX1" fmla="*/ 0 w 10032"/>
              <a:gd name="connsiteY1" fmla="*/ 0 h 10000"/>
              <a:gd name="connsiteX2" fmla="*/ 9842 w 10032"/>
              <a:gd name="connsiteY2" fmla="*/ 13 h 10000"/>
              <a:gd name="connsiteX3" fmla="*/ 10032 w 10032"/>
              <a:gd name="connsiteY3" fmla="*/ 9892 h 10000"/>
              <a:gd name="connsiteX4" fmla="*/ 0 w 10032"/>
              <a:gd name="connsiteY4" fmla="*/ 10000 h 10000"/>
              <a:gd name="connsiteX0" fmla="*/ 0 w 10032"/>
              <a:gd name="connsiteY0" fmla="*/ 10000 h 10000"/>
              <a:gd name="connsiteX1" fmla="*/ 0 w 10032"/>
              <a:gd name="connsiteY1" fmla="*/ 0 h 10000"/>
              <a:gd name="connsiteX2" fmla="*/ 9842 w 10032"/>
              <a:gd name="connsiteY2" fmla="*/ 13 h 10000"/>
              <a:gd name="connsiteX3" fmla="*/ 10032 w 10032"/>
              <a:gd name="connsiteY3" fmla="*/ 9892 h 10000"/>
              <a:gd name="connsiteX4" fmla="*/ 0 w 10032"/>
              <a:gd name="connsiteY4" fmla="*/ 10000 h 10000"/>
              <a:gd name="connsiteX0" fmla="*/ 0 w 9969"/>
              <a:gd name="connsiteY0" fmla="*/ 10000 h 10000"/>
              <a:gd name="connsiteX1" fmla="*/ 0 w 9969"/>
              <a:gd name="connsiteY1" fmla="*/ 0 h 10000"/>
              <a:gd name="connsiteX2" fmla="*/ 9842 w 9969"/>
              <a:gd name="connsiteY2" fmla="*/ 13 h 10000"/>
              <a:gd name="connsiteX3" fmla="*/ 9969 w 9969"/>
              <a:gd name="connsiteY3" fmla="*/ 9963 h 10000"/>
              <a:gd name="connsiteX4" fmla="*/ 0 w 9969"/>
              <a:gd name="connsiteY4" fmla="*/ 10000 h 10000"/>
              <a:gd name="connsiteX0" fmla="*/ 0 w 10000"/>
              <a:gd name="connsiteY0" fmla="*/ 10000 h 10000"/>
              <a:gd name="connsiteX1" fmla="*/ 0 w 10000"/>
              <a:gd name="connsiteY1" fmla="*/ 0 h 10000"/>
              <a:gd name="connsiteX2" fmla="*/ 9968 w 10000"/>
              <a:gd name="connsiteY2" fmla="*/ 13 h 10000"/>
              <a:gd name="connsiteX3" fmla="*/ 10000 w 10000"/>
              <a:gd name="connsiteY3" fmla="*/ 9963 h 10000"/>
              <a:gd name="connsiteX4" fmla="*/ 0 w 10000"/>
              <a:gd name="connsiteY4" fmla="*/ 100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10000"/>
                </a:moveTo>
                <a:lnTo>
                  <a:pt x="0" y="0"/>
                </a:lnTo>
                <a:lnTo>
                  <a:pt x="9968" y="13"/>
                </a:lnTo>
                <a:cubicBezTo>
                  <a:pt x="10021" y="2652"/>
                  <a:pt x="9947" y="7324"/>
                  <a:pt x="10000" y="9963"/>
                </a:cubicBezTo>
                <a:lnTo>
                  <a:pt x="0" y="10000"/>
                </a:lnTo>
                <a:close/>
              </a:path>
            </a:pathLst>
          </a:custGeom>
          <a:solidFill>
            <a:srgbClr val="951B1E">
              <a:alpha val="54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tabLst/>
              <a:defRPr/>
            </a:pPr>
            <a:endParaRPr kumimoji="0" lang="zh-CN" altLang="en-US" sz="4200" b="0" i="0" u="none" strike="noStrike" kern="1200" cap="none" spc="0" normalizeH="0" baseline="0" noProof="0" dirty="0">
              <a:ln>
                <a:noFill/>
              </a:ln>
              <a:solidFill>
                <a:prstClr val="white"/>
              </a:solidFill>
              <a:effectLst/>
              <a:uLnTx/>
              <a:uFillTx/>
              <a:latin typeface="微软雅黑 Light"/>
              <a:ea typeface="微软雅黑 Light"/>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tabLst/>
              <a:defRPr/>
            </a:pPr>
            <a:endParaRPr kumimoji="0" lang="zh-CN" altLang="en-US" sz="3300" b="0" i="0" u="none" strike="noStrike" kern="1200" cap="none" spc="0" normalizeH="0" baseline="0" noProof="0" dirty="0">
              <a:ln>
                <a:noFill/>
              </a:ln>
              <a:solidFill>
                <a:prstClr val="white"/>
              </a:solidFill>
              <a:effectLst/>
              <a:uLnTx/>
              <a:uFillTx/>
              <a:latin typeface="微软雅黑 Light"/>
              <a:ea typeface="微软雅黑 Light"/>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tabLst/>
              <a:defRPr/>
            </a:pPr>
            <a:endParaRPr kumimoji="0" lang="zh-CN" altLang="en-US" sz="33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grpSp>
        <p:nvGrpSpPr>
          <p:cNvPr id="72" name="组合 71">
            <a:extLst>
              <a:ext uri="{FF2B5EF4-FFF2-40B4-BE49-F238E27FC236}">
                <a16:creationId xmlns:a16="http://schemas.microsoft.com/office/drawing/2014/main" id="{749643E7-B126-4110-93AF-EDC8F9F51881}"/>
              </a:ext>
            </a:extLst>
          </p:cNvPr>
          <p:cNvGrpSpPr/>
          <p:nvPr/>
        </p:nvGrpSpPr>
        <p:grpSpPr>
          <a:xfrm>
            <a:off x="884590" y="3198167"/>
            <a:ext cx="2271969" cy="2036022"/>
            <a:chOff x="1763221" y="2570245"/>
            <a:chExt cx="2271969" cy="2036022"/>
          </a:xfrm>
        </p:grpSpPr>
        <p:sp>
          <p:nvSpPr>
            <p:cNvPr id="73" name="文本框 72">
              <a:extLst>
                <a:ext uri="{FF2B5EF4-FFF2-40B4-BE49-F238E27FC236}">
                  <a16:creationId xmlns:a16="http://schemas.microsoft.com/office/drawing/2014/main" id="{9BE68A2E-D3CD-4F2B-8D02-6B3F3218E90E}"/>
                </a:ext>
              </a:extLst>
            </p:cNvPr>
            <p:cNvSpPr txBox="1"/>
            <p:nvPr/>
          </p:nvSpPr>
          <p:spPr>
            <a:xfrm>
              <a:off x="2016886" y="2570245"/>
              <a:ext cx="1415772"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mn-cs"/>
                </a:rPr>
                <a:t>以人为本</a:t>
              </a:r>
            </a:p>
          </p:txBody>
        </p:sp>
        <p:sp>
          <p:nvSpPr>
            <p:cNvPr id="74" name="文本框 73">
              <a:extLst>
                <a:ext uri="{FF2B5EF4-FFF2-40B4-BE49-F238E27FC236}">
                  <a16:creationId xmlns:a16="http://schemas.microsoft.com/office/drawing/2014/main" id="{6D67809D-43D9-482C-BB40-690B2C3887EF}"/>
                </a:ext>
              </a:extLst>
            </p:cNvPr>
            <p:cNvSpPr txBox="1"/>
            <p:nvPr/>
          </p:nvSpPr>
          <p:spPr>
            <a:xfrm>
              <a:off x="1763221" y="3463069"/>
              <a:ext cx="2271969" cy="1143198"/>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zh-CN" dirty="0">
                  <a:effectLst/>
                  <a:ea typeface="等线" panose="02010600030101010101" pitchFamily="2" charset="-122"/>
                  <a:cs typeface="Times New Roman" panose="02020603050405020304" pitchFamily="18" charset="0"/>
                </a:rPr>
                <a:t>以人为社会发展的目的。人成为科学发展观的中心。</a:t>
              </a:r>
              <a:endParaRPr kumimoji="0" lang="zh-CN" altLang="en-US"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grpSp>
        <p:nvGrpSpPr>
          <p:cNvPr id="75" name="组合 74">
            <a:extLst>
              <a:ext uri="{FF2B5EF4-FFF2-40B4-BE49-F238E27FC236}">
                <a16:creationId xmlns:a16="http://schemas.microsoft.com/office/drawing/2014/main" id="{032E3DE2-2E41-46B1-9469-4376860ABB86}"/>
              </a:ext>
            </a:extLst>
          </p:cNvPr>
          <p:cNvGrpSpPr/>
          <p:nvPr/>
        </p:nvGrpSpPr>
        <p:grpSpPr>
          <a:xfrm>
            <a:off x="8455600" y="3125482"/>
            <a:ext cx="2369460" cy="2591464"/>
            <a:chOff x="8356767" y="2489916"/>
            <a:chExt cx="2369460" cy="2591464"/>
          </a:xfrm>
        </p:grpSpPr>
        <p:sp>
          <p:nvSpPr>
            <p:cNvPr id="76" name="文本框 75">
              <a:extLst>
                <a:ext uri="{FF2B5EF4-FFF2-40B4-BE49-F238E27FC236}">
                  <a16:creationId xmlns:a16="http://schemas.microsoft.com/office/drawing/2014/main" id="{490F164E-9510-4391-9D0E-F28D0725DC83}"/>
                </a:ext>
              </a:extLst>
            </p:cNvPr>
            <p:cNvSpPr txBox="1"/>
            <p:nvPr/>
          </p:nvSpPr>
          <p:spPr>
            <a:xfrm>
              <a:off x="8833611" y="2489916"/>
              <a:ext cx="1415772" cy="461665"/>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zh-CN" sz="2400" b="1" dirty="0">
                  <a:latin typeface="微软雅黑" panose="020B0503020204020204" pitchFamily="34" charset="-122"/>
                  <a:ea typeface="微软雅黑" panose="020B0503020204020204" pitchFamily="34" charset="-122"/>
                </a:rPr>
                <a:t>和谐精神</a:t>
              </a:r>
              <a:endParaRPr lang="zh-CN" altLang="en-US" sz="2400" b="1" dirty="0">
                <a:latin typeface="微软雅黑" panose="020B0503020204020204" pitchFamily="34" charset="-122"/>
                <a:ea typeface="微软雅黑" panose="020B0503020204020204" pitchFamily="34" charset="-122"/>
              </a:endParaRPr>
            </a:p>
          </p:txBody>
        </p:sp>
        <p:sp>
          <p:nvSpPr>
            <p:cNvPr id="77" name="文本框 76">
              <a:extLst>
                <a:ext uri="{FF2B5EF4-FFF2-40B4-BE49-F238E27FC236}">
                  <a16:creationId xmlns:a16="http://schemas.microsoft.com/office/drawing/2014/main" id="{2BC7C94D-9153-479E-BF06-7711E4EF19DB}"/>
                </a:ext>
              </a:extLst>
            </p:cNvPr>
            <p:cNvSpPr txBox="1"/>
            <p:nvPr/>
          </p:nvSpPr>
          <p:spPr>
            <a:xfrm>
              <a:off x="8356767" y="3327054"/>
              <a:ext cx="2369460" cy="1754326"/>
            </a:xfrm>
            <a:prstGeom prst="rect">
              <a:avLst/>
            </a:prstGeom>
            <a:noFill/>
          </p:spPr>
          <p:txBody>
            <a:bodyPr wrap="square" rtlCol="0">
              <a:spAutoFit/>
            </a:bodyPr>
            <a:lstStyle/>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科学发展观将以人为本作为实质与核心从根本上来说就是要实现人与自然、人与社会的和谐统一。</a:t>
              </a:r>
            </a:p>
            <a:p>
              <a:pPr indent="26670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23" name="任意多边形: 形状 22">
            <a:extLst>
              <a:ext uri="{FF2B5EF4-FFF2-40B4-BE49-F238E27FC236}">
                <a16:creationId xmlns:a16="http://schemas.microsoft.com/office/drawing/2014/main" id="{52CDE96B-2A1A-4754-B559-C564E7EE9CA9}"/>
              </a:ext>
            </a:extLst>
          </p:cNvPr>
          <p:cNvSpPr/>
          <p:nvPr/>
        </p:nvSpPr>
        <p:spPr>
          <a:xfrm>
            <a:off x="8017970" y="2472163"/>
            <a:ext cx="3100939" cy="44872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32"/>
              <a:gd name="connsiteY0" fmla="*/ 10058 h 10058"/>
              <a:gd name="connsiteX1" fmla="*/ 0 w 10032"/>
              <a:gd name="connsiteY1" fmla="*/ 58 h 10058"/>
              <a:gd name="connsiteX2" fmla="*/ 10032 w 10032"/>
              <a:gd name="connsiteY2" fmla="*/ 0 h 10058"/>
              <a:gd name="connsiteX3" fmla="*/ 10000 w 10032"/>
              <a:gd name="connsiteY3" fmla="*/ 8058 h 10058"/>
              <a:gd name="connsiteX4" fmla="*/ 0 w 10032"/>
              <a:gd name="connsiteY4" fmla="*/ 10058 h 10058"/>
              <a:gd name="connsiteX0" fmla="*/ 0 w 10032"/>
              <a:gd name="connsiteY0" fmla="*/ 10058 h 10058"/>
              <a:gd name="connsiteX1" fmla="*/ 0 w 10032"/>
              <a:gd name="connsiteY1" fmla="*/ 58 h 10058"/>
              <a:gd name="connsiteX2" fmla="*/ 10032 w 10032"/>
              <a:gd name="connsiteY2" fmla="*/ 0 h 10058"/>
              <a:gd name="connsiteX3" fmla="*/ 10000 w 10032"/>
              <a:gd name="connsiteY3" fmla="*/ 8058 h 10058"/>
              <a:gd name="connsiteX4" fmla="*/ 0 w 10032"/>
              <a:gd name="connsiteY4" fmla="*/ 10058 h 10058"/>
              <a:gd name="connsiteX0" fmla="*/ 0 w 10032"/>
              <a:gd name="connsiteY0" fmla="*/ 10000 h 10000"/>
              <a:gd name="connsiteX1" fmla="*/ 0 w 10032"/>
              <a:gd name="connsiteY1" fmla="*/ 0 h 10000"/>
              <a:gd name="connsiteX2" fmla="*/ 10032 w 10032"/>
              <a:gd name="connsiteY2" fmla="*/ 13 h 10000"/>
              <a:gd name="connsiteX3" fmla="*/ 10000 w 10032"/>
              <a:gd name="connsiteY3" fmla="*/ 8000 h 10000"/>
              <a:gd name="connsiteX4" fmla="*/ 0 w 10032"/>
              <a:gd name="connsiteY4" fmla="*/ 10000 h 10000"/>
              <a:gd name="connsiteX0" fmla="*/ 0 w 10032"/>
              <a:gd name="connsiteY0" fmla="*/ 10000 h 10058"/>
              <a:gd name="connsiteX1" fmla="*/ 0 w 10032"/>
              <a:gd name="connsiteY1" fmla="*/ 0 h 10058"/>
              <a:gd name="connsiteX2" fmla="*/ 10032 w 10032"/>
              <a:gd name="connsiteY2" fmla="*/ 13 h 10058"/>
              <a:gd name="connsiteX3" fmla="*/ 10000 w 10032"/>
              <a:gd name="connsiteY3" fmla="*/ 10058 h 10058"/>
              <a:gd name="connsiteX4" fmla="*/ 0 w 10032"/>
              <a:gd name="connsiteY4" fmla="*/ 10000 h 10058"/>
              <a:gd name="connsiteX0" fmla="*/ 0 w 10035"/>
              <a:gd name="connsiteY0" fmla="*/ 10000 h 10058"/>
              <a:gd name="connsiteX1" fmla="*/ 0 w 10035"/>
              <a:gd name="connsiteY1" fmla="*/ 0 h 10058"/>
              <a:gd name="connsiteX2" fmla="*/ 10032 w 10035"/>
              <a:gd name="connsiteY2" fmla="*/ 13 h 10058"/>
              <a:gd name="connsiteX3" fmla="*/ 10032 w 10035"/>
              <a:gd name="connsiteY3" fmla="*/ 10058 h 10058"/>
              <a:gd name="connsiteX4" fmla="*/ 0 w 10035"/>
              <a:gd name="connsiteY4" fmla="*/ 10000 h 10058"/>
              <a:gd name="connsiteX0" fmla="*/ 0 w 10095"/>
              <a:gd name="connsiteY0" fmla="*/ 10000 h 10177"/>
              <a:gd name="connsiteX1" fmla="*/ 0 w 10095"/>
              <a:gd name="connsiteY1" fmla="*/ 0 h 10177"/>
              <a:gd name="connsiteX2" fmla="*/ 10032 w 10095"/>
              <a:gd name="connsiteY2" fmla="*/ 13 h 10177"/>
              <a:gd name="connsiteX3" fmla="*/ 10095 w 10095"/>
              <a:gd name="connsiteY3" fmla="*/ 10177 h 10177"/>
              <a:gd name="connsiteX4" fmla="*/ 0 w 10095"/>
              <a:gd name="connsiteY4" fmla="*/ 10000 h 10177"/>
              <a:gd name="connsiteX0" fmla="*/ 0 w 10158"/>
              <a:gd name="connsiteY0" fmla="*/ 10000 h 10058"/>
              <a:gd name="connsiteX1" fmla="*/ 0 w 10158"/>
              <a:gd name="connsiteY1" fmla="*/ 0 h 10058"/>
              <a:gd name="connsiteX2" fmla="*/ 10032 w 10158"/>
              <a:gd name="connsiteY2" fmla="*/ 13 h 10058"/>
              <a:gd name="connsiteX3" fmla="*/ 10158 w 10158"/>
              <a:gd name="connsiteY3" fmla="*/ 10058 h 10058"/>
              <a:gd name="connsiteX4" fmla="*/ 0 w 10158"/>
              <a:gd name="connsiteY4" fmla="*/ 10000 h 10058"/>
              <a:gd name="connsiteX0" fmla="*/ 0 w 10161"/>
              <a:gd name="connsiteY0" fmla="*/ 10000 h 10058"/>
              <a:gd name="connsiteX1" fmla="*/ 0 w 10161"/>
              <a:gd name="connsiteY1" fmla="*/ 0 h 10058"/>
              <a:gd name="connsiteX2" fmla="*/ 10158 w 10161"/>
              <a:gd name="connsiteY2" fmla="*/ 13 h 10058"/>
              <a:gd name="connsiteX3" fmla="*/ 10158 w 10161"/>
              <a:gd name="connsiteY3" fmla="*/ 10058 h 10058"/>
              <a:gd name="connsiteX4" fmla="*/ 0 w 10161"/>
              <a:gd name="connsiteY4" fmla="*/ 10000 h 10058"/>
              <a:gd name="connsiteX0" fmla="*/ 0 w 10158"/>
              <a:gd name="connsiteY0" fmla="*/ 10000 h 10058"/>
              <a:gd name="connsiteX1" fmla="*/ 0 w 10158"/>
              <a:gd name="connsiteY1" fmla="*/ 0 h 10058"/>
              <a:gd name="connsiteX2" fmla="*/ 10063 w 10158"/>
              <a:gd name="connsiteY2" fmla="*/ 37 h 10058"/>
              <a:gd name="connsiteX3" fmla="*/ 10158 w 10158"/>
              <a:gd name="connsiteY3" fmla="*/ 10058 h 10058"/>
              <a:gd name="connsiteX4" fmla="*/ 0 w 10158"/>
              <a:gd name="connsiteY4" fmla="*/ 10000 h 10058"/>
              <a:gd name="connsiteX0" fmla="*/ 0 w 10158"/>
              <a:gd name="connsiteY0" fmla="*/ 10034 h 10092"/>
              <a:gd name="connsiteX1" fmla="*/ 0 w 10158"/>
              <a:gd name="connsiteY1" fmla="*/ 34 h 10092"/>
              <a:gd name="connsiteX2" fmla="*/ 10095 w 10158"/>
              <a:gd name="connsiteY2" fmla="*/ 0 h 10092"/>
              <a:gd name="connsiteX3" fmla="*/ 10158 w 10158"/>
              <a:gd name="connsiteY3" fmla="*/ 10092 h 10092"/>
              <a:gd name="connsiteX4" fmla="*/ 0 w 10158"/>
              <a:gd name="connsiteY4" fmla="*/ 10034 h 10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8" h="10092">
                <a:moveTo>
                  <a:pt x="0" y="10034"/>
                </a:moveTo>
                <a:lnTo>
                  <a:pt x="0" y="34"/>
                </a:lnTo>
                <a:lnTo>
                  <a:pt x="10095" y="0"/>
                </a:lnTo>
                <a:cubicBezTo>
                  <a:pt x="10084" y="2686"/>
                  <a:pt x="10169" y="7406"/>
                  <a:pt x="10158" y="10092"/>
                </a:cubicBezTo>
                <a:lnTo>
                  <a:pt x="0" y="10034"/>
                </a:lnTo>
                <a:close/>
              </a:path>
            </a:pathLst>
          </a:custGeom>
          <a:solidFill>
            <a:srgbClr val="C00000">
              <a:alpha val="54000"/>
            </a:srgb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1" tIns="845686" rIns="263922" bIns="845687" numCol="1" spcCol="1270" anchor="t" anchorCtr="0">
            <a:noAutofit/>
          </a:bodyPr>
          <a:lstStyle/>
          <a:p>
            <a:pPr marL="0" marR="0" lvl="0" indent="0" algn="l" defTabSz="1866900" rtl="0" eaLnBrk="1" fontAlgn="auto" latinLnBrk="0" hangingPunct="1">
              <a:lnSpc>
                <a:spcPct val="90000"/>
              </a:lnSpc>
              <a:spcBef>
                <a:spcPct val="0"/>
              </a:spcBef>
              <a:spcAft>
                <a:spcPct val="35000"/>
              </a:spcAft>
              <a:buClrTx/>
              <a:buSzTx/>
              <a:buFontTx/>
              <a:buNone/>
              <a:tabLst/>
              <a:defRPr/>
            </a:pPr>
            <a:endParaRPr kumimoji="0" lang="zh-CN" altLang="en-US" sz="4200" b="0" i="0" u="none" strike="noStrike" kern="1200" cap="none" spc="0" normalizeH="0" baseline="0" noProof="0" dirty="0">
              <a:ln>
                <a:noFill/>
              </a:ln>
              <a:solidFill>
                <a:prstClr val="white"/>
              </a:solidFill>
              <a:effectLst/>
              <a:uLnTx/>
              <a:uFillTx/>
              <a:latin typeface="微软雅黑 Light"/>
              <a:ea typeface="微软雅黑 Light"/>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tabLst/>
              <a:defRPr/>
            </a:pPr>
            <a:endParaRPr kumimoji="0" lang="zh-CN" altLang="en-US" sz="3300" b="0" i="0" u="none" strike="noStrike" kern="1200" cap="none" spc="0" normalizeH="0" baseline="0" noProof="0" dirty="0">
              <a:ln>
                <a:noFill/>
              </a:ln>
              <a:solidFill>
                <a:prstClr val="white"/>
              </a:solidFill>
              <a:effectLst/>
              <a:uLnTx/>
              <a:uFillTx/>
              <a:latin typeface="微软雅黑 Light"/>
              <a:ea typeface="微软雅黑 Light"/>
              <a:cs typeface="+mn-cs"/>
            </a:endParaRPr>
          </a:p>
          <a:p>
            <a:pPr marL="285750" marR="0" lvl="1" indent="-285750" algn="l" defTabSz="1466850" rtl="0" eaLnBrk="1" fontAlgn="auto" latinLnBrk="0" hangingPunct="1">
              <a:lnSpc>
                <a:spcPct val="90000"/>
              </a:lnSpc>
              <a:spcBef>
                <a:spcPct val="0"/>
              </a:spcBef>
              <a:spcAft>
                <a:spcPct val="15000"/>
              </a:spcAft>
              <a:buClrTx/>
              <a:buSzTx/>
              <a:buFontTx/>
              <a:buChar char="•"/>
              <a:tabLst/>
              <a:defRPr/>
            </a:pPr>
            <a:endParaRPr kumimoji="0" lang="zh-CN" altLang="en-US" sz="33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grpSp>
        <p:nvGrpSpPr>
          <p:cNvPr id="24" name="组合 23">
            <a:extLst>
              <a:ext uri="{FF2B5EF4-FFF2-40B4-BE49-F238E27FC236}">
                <a16:creationId xmlns:a16="http://schemas.microsoft.com/office/drawing/2014/main" id="{43268ADE-E934-4618-B199-3AA951B22BAE}"/>
              </a:ext>
            </a:extLst>
          </p:cNvPr>
          <p:cNvGrpSpPr/>
          <p:nvPr/>
        </p:nvGrpSpPr>
        <p:grpSpPr>
          <a:xfrm>
            <a:off x="4374724" y="3136408"/>
            <a:ext cx="2369460" cy="2097783"/>
            <a:chOff x="1533697" y="2500340"/>
            <a:chExt cx="2369460" cy="2105739"/>
          </a:xfrm>
        </p:grpSpPr>
        <p:sp>
          <p:nvSpPr>
            <p:cNvPr id="25" name="文本框 24">
              <a:extLst>
                <a:ext uri="{FF2B5EF4-FFF2-40B4-BE49-F238E27FC236}">
                  <a16:creationId xmlns:a16="http://schemas.microsoft.com/office/drawing/2014/main" id="{AA9BD0AD-BCF3-4060-B7CA-523359E968A5}"/>
                </a:ext>
              </a:extLst>
            </p:cNvPr>
            <p:cNvSpPr txBox="1"/>
            <p:nvPr/>
          </p:nvSpPr>
          <p:spPr>
            <a:xfrm>
              <a:off x="1934580" y="2500340"/>
              <a:ext cx="1415772" cy="463416"/>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zh-CN" altLang="zh-CN" sz="2400" b="1" dirty="0">
                  <a:latin typeface="微软雅黑" panose="020B0503020204020204" pitchFamily="34" charset="-122"/>
                  <a:ea typeface="微软雅黑" panose="020B0503020204020204" pitchFamily="34" charset="-122"/>
                </a:rPr>
                <a:t>科学精神</a:t>
              </a:r>
              <a:endParaRPr lang="zh-CN" altLang="en-US" sz="2400" b="1" dirty="0">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8F4E9EBF-D779-4201-8DB7-6C637D21EB0F}"/>
                </a:ext>
              </a:extLst>
            </p:cNvPr>
            <p:cNvSpPr txBox="1"/>
            <p:nvPr/>
          </p:nvSpPr>
          <p:spPr>
            <a:xfrm>
              <a:off x="1533697" y="3458545"/>
              <a:ext cx="2369460" cy="1147534"/>
            </a:xfrm>
            <a:prstGeom prst="rect">
              <a:avLst/>
            </a:prstGeom>
            <a:noFill/>
          </p:spPr>
          <p:txBody>
            <a:bodyPr wrap="square" rtlCol="0">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坚持人类社会发展规律，深刻把握了人类社会发展的基本趋势</a:t>
              </a:r>
              <a:endParaRPr kumimoji="0" lang="zh-CN" altLang="en-US" sz="1800" b="0" i="0" u="none" strike="noStrike" kern="1200" cap="none" spc="0" normalizeH="0" baseline="0" noProof="0" dirty="0">
                <a:ln>
                  <a:noFill/>
                </a:ln>
                <a:solidFill>
                  <a:prstClr val="white"/>
                </a:solidFill>
                <a:effectLst/>
                <a:uLnTx/>
                <a:uFillTx/>
                <a:latin typeface="微软雅黑 Light" panose="020B0502040204020203" pitchFamily="34" charset="-122"/>
                <a:ea typeface="微软雅黑 Light" panose="020B0502040204020203" pitchFamily="34" charset="-122"/>
                <a:cs typeface="+mn-cs"/>
              </a:endParaRPr>
            </a:p>
          </p:txBody>
        </p:sp>
      </p:grpSp>
      <p:pic>
        <p:nvPicPr>
          <p:cNvPr id="28" name="图形 27">
            <a:extLst>
              <a:ext uri="{FF2B5EF4-FFF2-40B4-BE49-F238E27FC236}">
                <a16:creationId xmlns:a16="http://schemas.microsoft.com/office/drawing/2014/main" id="{7F032666-7554-432B-BBEF-4669F2AAD84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0846"/>
            <a:ext cx="1251222" cy="347019"/>
          </a:xfrm>
          <a:prstGeom prst="rect">
            <a:avLst/>
          </a:prstGeom>
        </p:spPr>
      </p:pic>
      <p:sp>
        <p:nvSpPr>
          <p:cNvPr id="29" name="矩形 28">
            <a:extLst>
              <a:ext uri="{FF2B5EF4-FFF2-40B4-BE49-F238E27FC236}">
                <a16:creationId xmlns:a16="http://schemas.microsoft.com/office/drawing/2014/main" id="{4D91AEEC-480D-4988-9813-43819538ADBC}"/>
              </a:ext>
            </a:extLst>
          </p:cNvPr>
          <p:cNvSpPr/>
          <p:nvPr/>
        </p:nvSpPr>
        <p:spPr>
          <a:xfrm>
            <a:off x="1" y="481263"/>
            <a:ext cx="12192000" cy="72000"/>
          </a:xfrm>
          <a:prstGeom prst="rect">
            <a:avLst/>
          </a:prstGeom>
          <a:solidFill>
            <a:srgbClr val="AF1F24">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2" name="组合 1">
            <a:extLst>
              <a:ext uri="{FF2B5EF4-FFF2-40B4-BE49-F238E27FC236}">
                <a16:creationId xmlns:a16="http://schemas.microsoft.com/office/drawing/2014/main" id="{FE4C0227-2D65-F6E7-7925-D3F1AE3165C5}"/>
              </a:ext>
            </a:extLst>
          </p:cNvPr>
          <p:cNvGrpSpPr/>
          <p:nvPr/>
        </p:nvGrpSpPr>
        <p:grpSpPr>
          <a:xfrm>
            <a:off x="177340" y="740453"/>
            <a:ext cx="5443050" cy="858489"/>
            <a:chOff x="7796463" y="979811"/>
            <a:chExt cx="5443050" cy="858489"/>
          </a:xfrm>
        </p:grpSpPr>
        <p:sp>
          <p:nvSpPr>
            <p:cNvPr id="4" name="文本框 3">
              <a:extLst>
                <a:ext uri="{FF2B5EF4-FFF2-40B4-BE49-F238E27FC236}">
                  <a16:creationId xmlns:a16="http://schemas.microsoft.com/office/drawing/2014/main" id="{14CD95BB-4FE4-CE7B-72B7-E3F0FE19341A}"/>
                </a:ext>
              </a:extLst>
            </p:cNvPr>
            <p:cNvSpPr txBox="1"/>
            <p:nvPr/>
          </p:nvSpPr>
          <p:spPr>
            <a:xfrm>
              <a:off x="8408242" y="979811"/>
              <a:ext cx="4831271"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AF1F24"/>
                  </a:solidFill>
                  <a:effectLst/>
                  <a:uLnTx/>
                  <a:uFillTx/>
                  <a:latin typeface="微软雅黑"/>
                  <a:ea typeface="微软雅黑"/>
                  <a:cs typeface="+mn-cs"/>
                </a:rPr>
                <a:t>总结</a:t>
              </a:r>
            </a:p>
          </p:txBody>
        </p:sp>
        <p:cxnSp>
          <p:nvCxnSpPr>
            <p:cNvPr id="5" name="直接连接符 4">
              <a:extLst>
                <a:ext uri="{FF2B5EF4-FFF2-40B4-BE49-F238E27FC236}">
                  <a16:creationId xmlns:a16="http://schemas.microsoft.com/office/drawing/2014/main" id="{FA4C0407-055E-2F5F-1320-AAAB8B1DFA1E}"/>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D5647B21-9925-B78B-372B-B4B1A5E86D70}"/>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0824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71"/>
                                        </p:tgtEl>
                                        <p:attrNameLst>
                                          <p:attrName>style.visibility</p:attrName>
                                        </p:attrNameLst>
                                      </p:cBhvr>
                                      <p:to>
                                        <p:strVal val="visible"/>
                                      </p:to>
                                    </p:set>
                                    <p:anim calcmode="lin" valueType="num">
                                      <p:cBhvr additive="base">
                                        <p:cTn id="7" dur="500" fill="hold"/>
                                        <p:tgtEl>
                                          <p:spTgt spid="71"/>
                                        </p:tgtEl>
                                        <p:attrNameLst>
                                          <p:attrName>ppt_x</p:attrName>
                                        </p:attrNameLst>
                                      </p:cBhvr>
                                      <p:tavLst>
                                        <p:tav tm="0">
                                          <p:val>
                                            <p:strVal val="0-#ppt_w/2"/>
                                          </p:val>
                                        </p:tav>
                                        <p:tav tm="100000">
                                          <p:val>
                                            <p:strVal val="#ppt_x"/>
                                          </p:val>
                                        </p:tav>
                                      </p:tavLst>
                                    </p:anim>
                                    <p:anim calcmode="lin" valueType="num">
                                      <p:cBhvr additive="base">
                                        <p:cTn id="8" dur="500" fill="hold"/>
                                        <p:tgtEl>
                                          <p:spTgt spid="71"/>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0-#ppt_w/2"/>
                                          </p:val>
                                        </p:tav>
                                        <p:tav tm="100000">
                                          <p:val>
                                            <p:strVal val="#ppt_x"/>
                                          </p:val>
                                        </p:tav>
                                      </p:tavLst>
                                    </p:anim>
                                    <p:anim calcmode="lin" valueType="num">
                                      <p:cBhvr additive="base">
                                        <p:cTn id="12" dur="500" fill="hold"/>
                                        <p:tgtEl>
                                          <p:spTgt spid="2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anim calcmode="lin" valueType="num">
                                      <p:cBhvr additive="base">
                                        <p:cTn id="15" dur="500" fill="hold"/>
                                        <p:tgtEl>
                                          <p:spTgt spid="70"/>
                                        </p:tgtEl>
                                        <p:attrNameLst>
                                          <p:attrName>ppt_x</p:attrName>
                                        </p:attrNameLst>
                                      </p:cBhvr>
                                      <p:tavLst>
                                        <p:tav tm="0">
                                          <p:val>
                                            <p:strVal val="0-#ppt_w/2"/>
                                          </p:val>
                                        </p:tav>
                                        <p:tav tm="100000">
                                          <p:val>
                                            <p:strVal val="#ppt_x"/>
                                          </p:val>
                                        </p:tav>
                                      </p:tavLst>
                                    </p:anim>
                                    <p:anim calcmode="lin" valueType="num">
                                      <p:cBhvr additive="base">
                                        <p:cTn id="16" dur="500" fill="hold"/>
                                        <p:tgtEl>
                                          <p:spTgt spid="70"/>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72"/>
                                        </p:tgtEl>
                                        <p:attrNameLst>
                                          <p:attrName>style.visibility</p:attrName>
                                        </p:attrNameLst>
                                      </p:cBhvr>
                                      <p:to>
                                        <p:strVal val="visible"/>
                                      </p:to>
                                    </p:set>
                                    <p:animEffect transition="in" filter="fade">
                                      <p:cBhvr>
                                        <p:cTn id="20" dur="500"/>
                                        <p:tgtEl>
                                          <p:spTgt spid="72"/>
                                        </p:tgtEl>
                                      </p:cBhvr>
                                    </p:animEffect>
                                  </p:childTnLst>
                                </p:cTn>
                              </p:par>
                              <p:par>
                                <p:cTn id="21" presetID="10"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animEffect transition="in" filter="fade">
                                      <p:cBhvr>
                                        <p:cTn id="23" dur="500"/>
                                        <p:tgtEl>
                                          <p:spTgt spid="75"/>
                                        </p:tgtEl>
                                      </p:cBhvr>
                                    </p:animEffect>
                                  </p:childTnLst>
                                </p:cTn>
                              </p:par>
                              <p:par>
                                <p:cTn id="24" presetID="10"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2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任意多边形: 形状 13">
            <a:extLst>
              <a:ext uri="{FF2B5EF4-FFF2-40B4-BE49-F238E27FC236}">
                <a16:creationId xmlns:a16="http://schemas.microsoft.com/office/drawing/2014/main" id="{337074B8-415A-4211-9565-43626EDB8B4F}"/>
              </a:ext>
            </a:extLst>
          </p:cNvPr>
          <p:cNvSpPr/>
          <p:nvPr/>
        </p:nvSpPr>
        <p:spPr>
          <a:xfrm>
            <a:off x="8616542" y="-1101859"/>
            <a:ext cx="14114375" cy="7091218"/>
          </a:xfrm>
          <a:custGeom>
            <a:avLst/>
            <a:gdLst>
              <a:gd name="connsiteX0" fmla="*/ 8613845 w 14114375"/>
              <a:gd name="connsiteY0" fmla="*/ 0 h 7091218"/>
              <a:gd name="connsiteX1" fmla="*/ 14114375 w 14114375"/>
              <a:gd name="connsiteY1" fmla="*/ 0 h 7091218"/>
              <a:gd name="connsiteX2" fmla="*/ 5500530 w 14114375"/>
              <a:gd name="connsiteY2" fmla="*/ 7091218 h 7091218"/>
              <a:gd name="connsiteX3" fmla="*/ 0 w 14114375"/>
              <a:gd name="connsiteY3" fmla="*/ 7091218 h 7091218"/>
            </a:gdLst>
            <a:ahLst/>
            <a:cxnLst>
              <a:cxn ang="0">
                <a:pos x="connsiteX0" y="connsiteY0"/>
              </a:cxn>
              <a:cxn ang="0">
                <a:pos x="connsiteX1" y="connsiteY1"/>
              </a:cxn>
              <a:cxn ang="0">
                <a:pos x="connsiteX2" y="connsiteY2"/>
              </a:cxn>
              <a:cxn ang="0">
                <a:pos x="connsiteX3" y="connsiteY3"/>
              </a:cxn>
            </a:cxnLst>
            <a:rect l="l" t="t" r="r" b="b"/>
            <a:pathLst>
              <a:path w="14114375" h="7091218">
                <a:moveTo>
                  <a:pt x="8613845" y="0"/>
                </a:moveTo>
                <a:lnTo>
                  <a:pt x="14114375" y="0"/>
                </a:lnTo>
                <a:lnTo>
                  <a:pt x="5500530" y="7091218"/>
                </a:lnTo>
                <a:lnTo>
                  <a:pt x="0" y="7091218"/>
                </a:lnTo>
                <a:close/>
              </a:path>
            </a:pathLst>
          </a:custGeom>
          <a:noFill/>
          <a:ln>
            <a:gradFill>
              <a:gsLst>
                <a:gs pos="48000">
                  <a:schemeClr val="accent1">
                    <a:lumMod val="5000"/>
                    <a:lumOff val="95000"/>
                  </a:schemeClr>
                </a:gs>
                <a:gs pos="100000">
                  <a:srgbClr val="990000"/>
                </a:gs>
              </a:gsLst>
              <a:lin ang="8100000" scaled="0"/>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9" name="任意多边形: 形状 8">
            <a:extLst>
              <a:ext uri="{FF2B5EF4-FFF2-40B4-BE49-F238E27FC236}">
                <a16:creationId xmlns:a16="http://schemas.microsoft.com/office/drawing/2014/main" id="{C59CCEB3-1D63-401B-A056-30E1A1B6604F}"/>
              </a:ext>
            </a:extLst>
          </p:cNvPr>
          <p:cNvSpPr/>
          <p:nvPr/>
        </p:nvSpPr>
        <p:spPr>
          <a:xfrm>
            <a:off x="11106" y="-1399245"/>
            <a:ext cx="9927095" cy="7435987"/>
          </a:xfrm>
          <a:custGeom>
            <a:avLst/>
            <a:gdLst>
              <a:gd name="connsiteX0" fmla="*/ 3316636 w 10423395"/>
              <a:gd name="connsiteY0" fmla="*/ 0 h 7807745"/>
              <a:gd name="connsiteX1" fmla="*/ 10423395 w 10423395"/>
              <a:gd name="connsiteY1" fmla="*/ 0 h 7807745"/>
              <a:gd name="connsiteX2" fmla="*/ 939170 w 10423395"/>
              <a:gd name="connsiteY2" fmla="*/ 7807745 h 7807745"/>
              <a:gd name="connsiteX3" fmla="*/ 0 w 10423395"/>
              <a:gd name="connsiteY3" fmla="*/ 7807745 h 7807745"/>
              <a:gd name="connsiteX4" fmla="*/ 0 w 10423395"/>
              <a:gd name="connsiteY4" fmla="*/ 2730371 h 78077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3395" h="7807745">
                <a:moveTo>
                  <a:pt x="3316636" y="0"/>
                </a:moveTo>
                <a:lnTo>
                  <a:pt x="10423395" y="0"/>
                </a:lnTo>
                <a:lnTo>
                  <a:pt x="939170" y="7807745"/>
                </a:lnTo>
                <a:lnTo>
                  <a:pt x="0" y="7807745"/>
                </a:lnTo>
                <a:lnTo>
                  <a:pt x="0" y="2730371"/>
                </a:lnTo>
                <a:close/>
              </a:path>
            </a:pathLst>
          </a:custGeom>
          <a:noFill/>
          <a:ln>
            <a:gradFill>
              <a:gsLst>
                <a:gs pos="0">
                  <a:schemeClr val="accent1">
                    <a:lumMod val="5000"/>
                    <a:lumOff val="95000"/>
                  </a:schemeClr>
                </a:gs>
                <a:gs pos="100000">
                  <a:srgbClr val="990000"/>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pic>
        <p:nvPicPr>
          <p:cNvPr id="30" name="图形 29">
            <a:extLst>
              <a:ext uri="{FF2B5EF4-FFF2-40B4-BE49-F238E27FC236}">
                <a16:creationId xmlns:a16="http://schemas.microsoft.com/office/drawing/2014/main" id="{11314F87-772A-4A06-B9CF-8ECF90A185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2745309">
            <a:off x="3522787" y="326792"/>
            <a:ext cx="802985" cy="788115"/>
          </a:xfrm>
          <a:prstGeom prst="rect">
            <a:avLst/>
          </a:prstGeom>
        </p:spPr>
      </p:pic>
      <p:pic>
        <p:nvPicPr>
          <p:cNvPr id="31" name="图形 30">
            <a:extLst>
              <a:ext uri="{FF2B5EF4-FFF2-40B4-BE49-F238E27FC236}">
                <a16:creationId xmlns:a16="http://schemas.microsoft.com/office/drawing/2014/main" id="{6E8215CE-A265-42A0-B9A6-F0FEFF8262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745309">
            <a:off x="1970593" y="2079207"/>
            <a:ext cx="646300" cy="634332"/>
          </a:xfrm>
          <a:prstGeom prst="rect">
            <a:avLst/>
          </a:prstGeom>
        </p:spPr>
      </p:pic>
      <p:pic>
        <p:nvPicPr>
          <p:cNvPr id="33" name="图形 32">
            <a:extLst>
              <a:ext uri="{FF2B5EF4-FFF2-40B4-BE49-F238E27FC236}">
                <a16:creationId xmlns:a16="http://schemas.microsoft.com/office/drawing/2014/main" id="{D2CABF5B-ECBB-4F8C-BC61-2462D86EAD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745309">
            <a:off x="1878574" y="513454"/>
            <a:ext cx="646300" cy="634332"/>
          </a:xfrm>
          <a:prstGeom prst="rect">
            <a:avLst/>
          </a:prstGeom>
        </p:spPr>
      </p:pic>
      <p:pic>
        <p:nvPicPr>
          <p:cNvPr id="34" name="图形 33">
            <a:extLst>
              <a:ext uri="{FF2B5EF4-FFF2-40B4-BE49-F238E27FC236}">
                <a16:creationId xmlns:a16="http://schemas.microsoft.com/office/drawing/2014/main" id="{02BFE7B4-C7C5-416B-9E8F-E270275C114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884318">
            <a:off x="413899" y="3669306"/>
            <a:ext cx="646300" cy="634332"/>
          </a:xfrm>
          <a:prstGeom prst="rect">
            <a:avLst/>
          </a:prstGeom>
        </p:spPr>
      </p:pic>
      <p:pic>
        <p:nvPicPr>
          <p:cNvPr id="40" name="图形 39">
            <a:extLst>
              <a:ext uri="{FF2B5EF4-FFF2-40B4-BE49-F238E27FC236}">
                <a16:creationId xmlns:a16="http://schemas.microsoft.com/office/drawing/2014/main" id="{4855B2D6-7781-4C95-AE65-FD18C615424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2745309">
            <a:off x="10298106" y="4842617"/>
            <a:ext cx="802985" cy="788115"/>
          </a:xfrm>
          <a:prstGeom prst="rect">
            <a:avLst/>
          </a:prstGeom>
        </p:spPr>
      </p:pic>
      <p:pic>
        <p:nvPicPr>
          <p:cNvPr id="41" name="图形 40">
            <a:extLst>
              <a:ext uri="{FF2B5EF4-FFF2-40B4-BE49-F238E27FC236}">
                <a16:creationId xmlns:a16="http://schemas.microsoft.com/office/drawing/2014/main" id="{AF61949A-9196-42A9-BBC5-6611A7A0FDB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rot="2884318">
            <a:off x="8254586" y="7987232"/>
            <a:ext cx="802985" cy="788115"/>
          </a:xfrm>
          <a:prstGeom prst="rect">
            <a:avLst/>
          </a:prstGeom>
        </p:spPr>
      </p:pic>
      <p:pic>
        <p:nvPicPr>
          <p:cNvPr id="44" name="图形 43">
            <a:extLst>
              <a:ext uri="{FF2B5EF4-FFF2-40B4-BE49-F238E27FC236}">
                <a16:creationId xmlns:a16="http://schemas.microsoft.com/office/drawing/2014/main" id="{7DCFA1A0-BBF2-4FDA-A009-558A3C2BB536}"/>
              </a:ext>
            </a:extLst>
          </p:cNvPr>
          <p:cNvPicPr>
            <a:picLocks noChangeAspect="1"/>
          </p:cNvPicPr>
          <p:nvPr/>
        </p:nvPicPr>
        <p:blipFill>
          <a:blip r:embed="rId7">
            <a:extLst>
              <a:ext uri="{96DAC541-7B7A-43D3-8B79-37D633B846F1}">
                <asvg:svgBlip xmlns:asvg="http://schemas.microsoft.com/office/drawing/2016/SVG/main" r:embed="rId13"/>
              </a:ext>
            </a:extLst>
          </a:blip>
          <a:stretch>
            <a:fillRect/>
          </a:stretch>
        </p:blipFill>
        <p:spPr>
          <a:xfrm rot="2745309">
            <a:off x="333024" y="1924691"/>
            <a:ext cx="802985" cy="788115"/>
          </a:xfrm>
          <a:prstGeom prst="rect">
            <a:avLst/>
          </a:prstGeom>
        </p:spPr>
      </p:pic>
      <p:pic>
        <p:nvPicPr>
          <p:cNvPr id="43" name="图形 42">
            <a:extLst>
              <a:ext uri="{FF2B5EF4-FFF2-40B4-BE49-F238E27FC236}">
                <a16:creationId xmlns:a16="http://schemas.microsoft.com/office/drawing/2014/main" id="{128A5FF5-C689-4547-9DE6-27447BC1660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745309">
            <a:off x="5085983" y="513454"/>
            <a:ext cx="646300" cy="634332"/>
          </a:xfrm>
          <a:prstGeom prst="rect">
            <a:avLst/>
          </a:prstGeom>
        </p:spPr>
      </p:pic>
      <p:pic>
        <p:nvPicPr>
          <p:cNvPr id="45" name="图形 44">
            <a:extLst>
              <a:ext uri="{FF2B5EF4-FFF2-40B4-BE49-F238E27FC236}">
                <a16:creationId xmlns:a16="http://schemas.microsoft.com/office/drawing/2014/main" id="{6F3CDF7D-5155-41F4-AC5F-01DBF3FEBD0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745309">
            <a:off x="1921607" y="3482204"/>
            <a:ext cx="802985" cy="788115"/>
          </a:xfrm>
          <a:prstGeom prst="rect">
            <a:avLst/>
          </a:prstGeom>
        </p:spPr>
      </p:pic>
      <p:pic>
        <p:nvPicPr>
          <p:cNvPr id="48" name="图形 47">
            <a:extLst>
              <a:ext uri="{FF2B5EF4-FFF2-40B4-BE49-F238E27FC236}">
                <a16:creationId xmlns:a16="http://schemas.microsoft.com/office/drawing/2014/main" id="{ABA052B1-05F6-414D-8D20-3339B25FB2B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2884318">
            <a:off x="11489228" y="3775226"/>
            <a:ext cx="646300" cy="634332"/>
          </a:xfrm>
          <a:prstGeom prst="rect">
            <a:avLst/>
          </a:prstGeom>
        </p:spPr>
      </p:pic>
      <p:pic>
        <p:nvPicPr>
          <p:cNvPr id="23" name="图形 22">
            <a:extLst>
              <a:ext uri="{FF2B5EF4-FFF2-40B4-BE49-F238E27FC236}">
                <a16:creationId xmlns:a16="http://schemas.microsoft.com/office/drawing/2014/main" id="{AD099DDD-0D91-45AD-825C-F3031014F77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072305" y="319688"/>
            <a:ext cx="1740073" cy="482599"/>
          </a:xfrm>
          <a:prstGeom prst="rect">
            <a:avLst/>
          </a:prstGeom>
        </p:spPr>
      </p:pic>
      <p:sp>
        <p:nvSpPr>
          <p:cNvPr id="26" name="矩形 25">
            <a:extLst>
              <a:ext uri="{FF2B5EF4-FFF2-40B4-BE49-F238E27FC236}">
                <a16:creationId xmlns:a16="http://schemas.microsoft.com/office/drawing/2014/main" id="{640FAD5D-86B7-44B6-9C40-15895A58AE2E}"/>
              </a:ext>
            </a:extLst>
          </p:cNvPr>
          <p:cNvSpPr/>
          <p:nvPr/>
        </p:nvSpPr>
        <p:spPr>
          <a:xfrm>
            <a:off x="0" y="5989359"/>
            <a:ext cx="12192000" cy="432085"/>
          </a:xfrm>
          <a:prstGeom prst="rect">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27" name="图形 26">
            <a:extLst>
              <a:ext uri="{FF2B5EF4-FFF2-40B4-BE49-F238E27FC236}">
                <a16:creationId xmlns:a16="http://schemas.microsoft.com/office/drawing/2014/main" id="{9427C312-9E75-48E1-8BC9-8A35557246A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2745309">
            <a:off x="371011" y="4915267"/>
            <a:ext cx="802985" cy="788115"/>
          </a:xfrm>
          <a:prstGeom prst="rect">
            <a:avLst/>
          </a:prstGeom>
        </p:spPr>
      </p:pic>
      <p:sp>
        <p:nvSpPr>
          <p:cNvPr id="28" name="文本框 27">
            <a:extLst>
              <a:ext uri="{FF2B5EF4-FFF2-40B4-BE49-F238E27FC236}">
                <a16:creationId xmlns:a16="http://schemas.microsoft.com/office/drawing/2014/main" id="{7DCEB565-E0CD-48A8-9E47-540516097048}"/>
              </a:ext>
            </a:extLst>
          </p:cNvPr>
          <p:cNvSpPr txBox="1"/>
          <p:nvPr/>
        </p:nvSpPr>
        <p:spPr>
          <a:xfrm>
            <a:off x="4858285" y="2793833"/>
            <a:ext cx="6521116" cy="848246"/>
          </a:xfrm>
          <a:prstGeom prst="rect">
            <a:avLst/>
          </a:prstGeom>
          <a:noFill/>
        </p:spPr>
        <p:txBody>
          <a:bodyPr wrap="square" rtlCol="0">
            <a:sp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zh-CN" altLang="en-US" sz="4800" dirty="0">
                <a:solidFill>
                  <a:srgbClr val="B01F24"/>
                </a:solidFill>
                <a:latin typeface="微软雅黑"/>
                <a:ea typeface="微软雅黑"/>
              </a:rPr>
              <a:t>谢 谢 ！</a:t>
            </a:r>
            <a:endParaRPr kumimoji="0" lang="zh-CN" altLang="en-US" sz="4800" b="0" i="0" u="none" strike="noStrike" kern="1200" cap="none" spc="0" normalizeH="0" baseline="0" noProof="0" dirty="0">
              <a:ln>
                <a:noFill/>
              </a:ln>
              <a:solidFill>
                <a:srgbClr val="B01F24"/>
              </a:solidFill>
              <a:effectLst/>
              <a:uLnTx/>
              <a:uFillTx/>
              <a:latin typeface="微软雅黑"/>
              <a:ea typeface="微软雅黑"/>
            </a:endParaRPr>
          </a:p>
        </p:txBody>
      </p:sp>
      <p:pic>
        <p:nvPicPr>
          <p:cNvPr id="29" name="图形 28">
            <a:extLst>
              <a:ext uri="{FF2B5EF4-FFF2-40B4-BE49-F238E27FC236}">
                <a16:creationId xmlns:a16="http://schemas.microsoft.com/office/drawing/2014/main" id="{67F1F0F8-13EA-440B-B94B-780ADA502974}"/>
              </a:ext>
            </a:extLst>
          </p:cNvPr>
          <p:cNvPicPr>
            <a:picLocks noChangeAspect="1"/>
          </p:cNvPicPr>
          <p:nvPr/>
        </p:nvPicPr>
        <p:blipFill>
          <a:blip r:embed="rId7">
            <a:extLst>
              <a:ext uri="{96DAC541-7B7A-43D3-8B79-37D633B846F1}">
                <asvg:svgBlip xmlns:asvg="http://schemas.microsoft.com/office/drawing/2016/SVG/main" r:embed="rId13"/>
              </a:ext>
            </a:extLst>
          </a:blip>
          <a:stretch>
            <a:fillRect/>
          </a:stretch>
        </p:blipFill>
        <p:spPr>
          <a:xfrm rot="2745309">
            <a:off x="3522788" y="1924690"/>
            <a:ext cx="802985" cy="788115"/>
          </a:xfrm>
          <a:prstGeom prst="rect">
            <a:avLst/>
          </a:prstGeom>
        </p:spPr>
      </p:pic>
    </p:spTree>
    <p:extLst>
      <p:ext uri="{BB962C8B-B14F-4D97-AF65-F5344CB8AC3E}">
        <p14:creationId xmlns:p14="http://schemas.microsoft.com/office/powerpoint/2010/main" val="2456718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1+#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10" presetClass="entr" presetSubtype="0"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10" presetClass="entr" presetSubtype="0" fill="hold" nodeType="with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par>
                                <p:cTn id="31" presetID="10" presetClass="entr" presetSubtype="0" fill="hold" nodeType="withEffect">
                                  <p:stCondLst>
                                    <p:cond delay="0"/>
                                  </p:stCondLst>
                                  <p:childTnLst>
                                    <p:set>
                                      <p:cBhvr>
                                        <p:cTn id="32" dur="1" fill="hold">
                                          <p:stCondLst>
                                            <p:cond delay="0"/>
                                          </p:stCondLst>
                                        </p:cTn>
                                        <p:tgtEl>
                                          <p:spTgt spid="45"/>
                                        </p:tgtEl>
                                        <p:attrNameLst>
                                          <p:attrName>style.visibility</p:attrName>
                                        </p:attrNameLst>
                                      </p:cBhvr>
                                      <p:to>
                                        <p:strVal val="visible"/>
                                      </p:to>
                                    </p:set>
                                    <p:animEffect transition="in" filter="fade">
                                      <p:cBhvr>
                                        <p:cTn id="33" dur="500"/>
                                        <p:tgtEl>
                                          <p:spTgt spid="45"/>
                                        </p:tgtEl>
                                      </p:cBhvr>
                                    </p:animEffect>
                                  </p:childTnLst>
                                </p:cTn>
                              </p:par>
                              <p:par>
                                <p:cTn id="34" presetID="10" presetClass="entr" presetSubtype="0" fill="hold" nodeType="withEffect">
                                  <p:stCondLst>
                                    <p:cond delay="0"/>
                                  </p:stCondLst>
                                  <p:childTnLst>
                                    <p:set>
                                      <p:cBhvr>
                                        <p:cTn id="35" dur="1" fill="hold">
                                          <p:stCondLst>
                                            <p:cond delay="0"/>
                                          </p:stCondLst>
                                        </p:cTn>
                                        <p:tgtEl>
                                          <p:spTgt spid="40"/>
                                        </p:tgtEl>
                                        <p:attrNameLst>
                                          <p:attrName>style.visibility</p:attrName>
                                        </p:attrNameLst>
                                      </p:cBhvr>
                                      <p:to>
                                        <p:strVal val="visible"/>
                                      </p:to>
                                    </p:set>
                                    <p:animEffect transition="in" filter="fade">
                                      <p:cBhvr>
                                        <p:cTn id="36" dur="500"/>
                                        <p:tgtEl>
                                          <p:spTgt spid="40"/>
                                        </p:tgtEl>
                                      </p:cBhvr>
                                    </p:animEffect>
                                  </p:childTnLst>
                                </p:cTn>
                              </p:par>
                              <p:par>
                                <p:cTn id="37" presetID="10" presetClass="entr" presetSubtype="0" fill="hold" nodeType="with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par>
                                <p:cTn id="40" presetID="10" presetClass="entr" presetSubtype="0" fill="hold"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22" presetClass="entr" presetSubtype="8"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left)">
                                      <p:cBhvr>
                                        <p:cTn id="45" dur="500"/>
                                        <p:tgtEl>
                                          <p:spTgt spid="26"/>
                                        </p:tgtEl>
                                      </p:cBhvr>
                                    </p:animEffect>
                                  </p:childTnLst>
                                </p:cTn>
                              </p:par>
                              <p:par>
                                <p:cTn id="46" presetID="10" presetClass="entr" presetSubtype="0" fill="hold" nodeType="withEffect">
                                  <p:stCondLst>
                                    <p:cond delay="0"/>
                                  </p:stCondLst>
                                  <p:childTnLst>
                                    <p:set>
                                      <p:cBhvr>
                                        <p:cTn id="47" dur="1" fill="hold">
                                          <p:stCondLst>
                                            <p:cond delay="0"/>
                                          </p:stCondLst>
                                        </p:cTn>
                                        <p:tgtEl>
                                          <p:spTgt spid="27"/>
                                        </p:tgtEl>
                                        <p:attrNameLst>
                                          <p:attrName>style.visibility</p:attrName>
                                        </p:attrNameLst>
                                      </p:cBhvr>
                                      <p:to>
                                        <p:strVal val="visible"/>
                                      </p:to>
                                    </p:set>
                                    <p:animEffect transition="in" filter="fade">
                                      <p:cBhvr>
                                        <p:cTn id="48" dur="500"/>
                                        <p:tgtEl>
                                          <p:spTgt spid="27"/>
                                        </p:tgtEl>
                                      </p:cBhvr>
                                    </p:animEffect>
                                  </p:childTnLst>
                                </p:cTn>
                              </p:par>
                            </p:childTnLst>
                          </p:cTn>
                        </p:par>
                        <p:par>
                          <p:cTn id="49" fill="hold">
                            <p:stCondLst>
                              <p:cond delay="500"/>
                            </p:stCondLst>
                            <p:childTnLst>
                              <p:par>
                                <p:cTn id="50" presetID="42" presetClass="entr" presetSubtype="0" fill="hold" grpId="0" nodeType="after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1000"/>
                                        <p:tgtEl>
                                          <p:spTgt spid="28"/>
                                        </p:tgtEl>
                                      </p:cBhvr>
                                    </p:animEffect>
                                    <p:anim calcmode="lin" valueType="num">
                                      <p:cBhvr>
                                        <p:cTn id="53" dur="1000" fill="hold"/>
                                        <p:tgtEl>
                                          <p:spTgt spid="28"/>
                                        </p:tgtEl>
                                        <p:attrNameLst>
                                          <p:attrName>ppt_x</p:attrName>
                                        </p:attrNameLst>
                                      </p:cBhvr>
                                      <p:tavLst>
                                        <p:tav tm="0">
                                          <p:val>
                                            <p:strVal val="#ppt_x"/>
                                          </p:val>
                                        </p:tav>
                                        <p:tav tm="100000">
                                          <p:val>
                                            <p:strVal val="#ppt_x"/>
                                          </p:val>
                                        </p:tav>
                                      </p:tavLst>
                                    </p:anim>
                                    <p:anim calcmode="lin" valueType="num">
                                      <p:cBhvr>
                                        <p:cTn id="54" dur="1000" fill="hold"/>
                                        <p:tgtEl>
                                          <p:spTgt spid="28"/>
                                        </p:tgtEl>
                                        <p:attrNameLst>
                                          <p:attrName>ppt_y</p:attrName>
                                        </p:attrNameLst>
                                      </p:cBhvr>
                                      <p:tavLst>
                                        <p:tav tm="0">
                                          <p:val>
                                            <p:strVal val="#ppt_y+.1"/>
                                          </p:val>
                                        </p:tav>
                                        <p:tav tm="100000">
                                          <p:val>
                                            <p:strVal val="#ppt_y"/>
                                          </p:val>
                                        </p:tav>
                                      </p:tavLst>
                                    </p:anim>
                                  </p:childTnLst>
                                </p:cTn>
                              </p:par>
                              <p:par>
                                <p:cTn id="55" presetID="10" presetClass="entr" presetSubtype="0" fill="hold" nodeType="withEffect">
                                  <p:stCondLst>
                                    <p:cond delay="0"/>
                                  </p:stCondLst>
                                  <p:childTnLst>
                                    <p:set>
                                      <p:cBhvr>
                                        <p:cTn id="56" dur="1" fill="hold">
                                          <p:stCondLst>
                                            <p:cond delay="0"/>
                                          </p:stCondLst>
                                        </p:cTn>
                                        <p:tgtEl>
                                          <p:spTgt spid="29"/>
                                        </p:tgtEl>
                                        <p:attrNameLst>
                                          <p:attrName>style.visibility</p:attrName>
                                        </p:attrNameLst>
                                      </p:cBhvr>
                                      <p:to>
                                        <p:strVal val="visible"/>
                                      </p:to>
                                    </p:set>
                                    <p:animEffect transition="in" filter="fade">
                                      <p:cBhvr>
                                        <p:cTn id="5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9" grpId="0" animBg="1"/>
      <p:bldP spid="26" grpId="0" animBg="1"/>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a:extLst>
              <a:ext uri="{FF2B5EF4-FFF2-40B4-BE49-F238E27FC236}">
                <a16:creationId xmlns:a16="http://schemas.microsoft.com/office/drawing/2014/main" id="{991DEE90-AC86-48BF-A20A-547D360E5EFB}"/>
              </a:ext>
            </a:extLst>
          </p:cNvPr>
          <p:cNvSpPr/>
          <p:nvPr/>
        </p:nvSpPr>
        <p:spPr>
          <a:xfrm>
            <a:off x="2253972" y="2107814"/>
            <a:ext cx="1913392" cy="1913392"/>
          </a:xfrm>
          <a:prstGeom prst="ellipse">
            <a:avLst/>
          </a:prstGeom>
          <a:gradFill flip="none" rotWithShape="1">
            <a:gsLst>
              <a:gs pos="0">
                <a:srgbClr val="FF5050"/>
              </a:gs>
              <a:gs pos="100000">
                <a:srgbClr val="C0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1" name="任意多边形: 形状 10">
            <a:extLst>
              <a:ext uri="{FF2B5EF4-FFF2-40B4-BE49-F238E27FC236}">
                <a16:creationId xmlns:a16="http://schemas.microsoft.com/office/drawing/2014/main" id="{4BF7FE7A-4E23-4577-B4D3-19330F26E572}"/>
              </a:ext>
            </a:extLst>
          </p:cNvPr>
          <p:cNvSpPr/>
          <p:nvPr/>
        </p:nvSpPr>
        <p:spPr>
          <a:xfrm flipV="1">
            <a:off x="0" y="-36816"/>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 name="任意多边形: 形状 19">
            <a:extLst>
              <a:ext uri="{FF2B5EF4-FFF2-40B4-BE49-F238E27FC236}">
                <a16:creationId xmlns:a16="http://schemas.microsoft.com/office/drawing/2014/main" id="{469A4E30-8FC8-4074-B7DA-5077F2AFF989}"/>
              </a:ext>
            </a:extLst>
          </p:cNvPr>
          <p:cNvSpPr/>
          <p:nvPr/>
        </p:nvSpPr>
        <p:spPr>
          <a:xfrm flipV="1">
            <a:off x="14018" y="-2286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任意多边形: 形状 18">
            <a:extLst>
              <a:ext uri="{FF2B5EF4-FFF2-40B4-BE49-F238E27FC236}">
                <a16:creationId xmlns:a16="http://schemas.microsoft.com/office/drawing/2014/main" id="{DED759B5-476E-48A8-882B-A40A31639608}"/>
              </a:ext>
            </a:extLst>
          </p:cNvPr>
          <p:cNvSpPr/>
          <p:nvPr/>
        </p:nvSpPr>
        <p:spPr>
          <a:xfrm flipV="1">
            <a:off x="2516114" y="-25266"/>
            <a:ext cx="7784426" cy="1687299"/>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nvGrpSpPr>
          <p:cNvPr id="32" name="组合 31">
            <a:extLst>
              <a:ext uri="{FF2B5EF4-FFF2-40B4-BE49-F238E27FC236}">
                <a16:creationId xmlns:a16="http://schemas.microsoft.com/office/drawing/2014/main" id="{33F5A969-260B-422F-B4E3-DA6395C64BC8}"/>
              </a:ext>
            </a:extLst>
          </p:cNvPr>
          <p:cNvGrpSpPr/>
          <p:nvPr/>
        </p:nvGrpSpPr>
        <p:grpSpPr>
          <a:xfrm>
            <a:off x="4537986" y="4063573"/>
            <a:ext cx="5762554" cy="1730828"/>
            <a:chOff x="3102428" y="3755572"/>
            <a:chExt cx="5762554" cy="1730828"/>
          </a:xfrm>
        </p:grpSpPr>
        <p:cxnSp>
          <p:nvCxnSpPr>
            <p:cNvPr id="29" name="直接连接符 28">
              <a:extLst>
                <a:ext uri="{FF2B5EF4-FFF2-40B4-BE49-F238E27FC236}">
                  <a16:creationId xmlns:a16="http://schemas.microsoft.com/office/drawing/2014/main" id="{1C4BCF85-EA4C-493A-8D5E-F0143B36AB23}"/>
                </a:ext>
              </a:extLst>
            </p:cNvPr>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E808EE5-120D-468C-A69F-51673B365677}"/>
                </a:ext>
              </a:extLst>
            </p:cNvPr>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4991D69-27EB-405C-B1D3-36EF14D376BD}"/>
                </a:ext>
              </a:extLst>
            </p:cNvPr>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2" name="文本框 41">
            <a:extLst>
              <a:ext uri="{FF2B5EF4-FFF2-40B4-BE49-F238E27FC236}">
                <a16:creationId xmlns:a16="http://schemas.microsoft.com/office/drawing/2014/main" id="{0AE1EE13-9C37-48CE-BDB5-4C39D3287054}"/>
              </a:ext>
            </a:extLst>
          </p:cNvPr>
          <p:cNvSpPr txBox="1"/>
          <p:nvPr/>
        </p:nvSpPr>
        <p:spPr>
          <a:xfrm>
            <a:off x="4835632" y="4361032"/>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详细分析</a:t>
            </a:r>
          </a:p>
        </p:txBody>
      </p:sp>
      <p:sp>
        <p:nvSpPr>
          <p:cNvPr id="45" name="文本框 44">
            <a:extLst>
              <a:ext uri="{FF2B5EF4-FFF2-40B4-BE49-F238E27FC236}">
                <a16:creationId xmlns:a16="http://schemas.microsoft.com/office/drawing/2014/main" id="{4C9B050D-6789-4AA9-A526-56ECC8167D9A}"/>
              </a:ext>
            </a:extLst>
          </p:cNvPr>
          <p:cNvSpPr txBox="1"/>
          <p:nvPr/>
        </p:nvSpPr>
        <p:spPr>
          <a:xfrm>
            <a:off x="7728643" y="4361032"/>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总结</a:t>
            </a:r>
          </a:p>
        </p:txBody>
      </p:sp>
      <p:grpSp>
        <p:nvGrpSpPr>
          <p:cNvPr id="6" name="组合 5">
            <a:extLst>
              <a:ext uri="{FF2B5EF4-FFF2-40B4-BE49-F238E27FC236}">
                <a16:creationId xmlns:a16="http://schemas.microsoft.com/office/drawing/2014/main" id="{1D8E30C5-F3E2-490B-BA55-8584F5B46F7C}"/>
              </a:ext>
            </a:extLst>
          </p:cNvPr>
          <p:cNvGrpSpPr/>
          <p:nvPr/>
        </p:nvGrpSpPr>
        <p:grpSpPr>
          <a:xfrm>
            <a:off x="8252257" y="2400172"/>
            <a:ext cx="1300163" cy="1300163"/>
            <a:chOff x="6868837" y="2467476"/>
            <a:chExt cx="1300163" cy="1300163"/>
          </a:xfrm>
        </p:grpSpPr>
        <p:sp>
          <p:nvSpPr>
            <p:cNvPr id="24" name="椭圆 23">
              <a:extLst>
                <a:ext uri="{FF2B5EF4-FFF2-40B4-BE49-F238E27FC236}">
                  <a16:creationId xmlns:a16="http://schemas.microsoft.com/office/drawing/2014/main" id="{AA2B2B69-B1A9-43D3-8805-96C7DC83E749}"/>
                </a:ext>
              </a:extLst>
            </p:cNvPr>
            <p:cNvSpPr/>
            <p:nvPr/>
          </p:nvSpPr>
          <p:spPr>
            <a:xfrm>
              <a:off x="6868837" y="2467476"/>
              <a:ext cx="1300163" cy="1300163"/>
            </a:xfrm>
            <a:prstGeom prst="ellipse">
              <a:avLst/>
            </a:prstGeom>
            <a:solidFill>
              <a:srgbClr val="E34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0" name="图形 49">
              <a:extLst>
                <a:ext uri="{FF2B5EF4-FFF2-40B4-BE49-F238E27FC236}">
                  <a16:creationId xmlns:a16="http://schemas.microsoft.com/office/drawing/2014/main" id="{9EAAE6D9-A0F7-4A31-8973-72D41173CF7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14643" y="2805011"/>
              <a:ext cx="550429" cy="634015"/>
            </a:xfrm>
            <a:prstGeom prst="rect">
              <a:avLst/>
            </a:prstGeom>
          </p:spPr>
        </p:pic>
      </p:grpSp>
      <p:grpSp>
        <p:nvGrpSpPr>
          <p:cNvPr id="5" name="组合 4">
            <a:extLst>
              <a:ext uri="{FF2B5EF4-FFF2-40B4-BE49-F238E27FC236}">
                <a16:creationId xmlns:a16="http://schemas.microsoft.com/office/drawing/2014/main" id="{719C66ED-F764-400B-9AA0-0C65B6AF1012}"/>
              </a:ext>
            </a:extLst>
          </p:cNvPr>
          <p:cNvGrpSpPr/>
          <p:nvPr/>
        </p:nvGrpSpPr>
        <p:grpSpPr>
          <a:xfrm>
            <a:off x="5406422" y="2400172"/>
            <a:ext cx="1300163" cy="1300163"/>
            <a:chOff x="4023002" y="2467476"/>
            <a:chExt cx="1300163" cy="1300163"/>
          </a:xfrm>
        </p:grpSpPr>
        <p:sp>
          <p:nvSpPr>
            <p:cNvPr id="23" name="椭圆 22">
              <a:extLst>
                <a:ext uri="{FF2B5EF4-FFF2-40B4-BE49-F238E27FC236}">
                  <a16:creationId xmlns:a16="http://schemas.microsoft.com/office/drawing/2014/main" id="{FBB762AA-0FA7-4AE0-9706-E0F0F67F6B71}"/>
                </a:ext>
              </a:extLst>
            </p:cNvPr>
            <p:cNvSpPr/>
            <p:nvPr/>
          </p:nvSpPr>
          <p:spPr>
            <a:xfrm>
              <a:off x="4023002" y="2467476"/>
              <a:ext cx="1300163" cy="1300163"/>
            </a:xfrm>
            <a:prstGeom prst="ellipse">
              <a:avLst/>
            </a:pr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1" name="图形 50">
              <a:extLst>
                <a:ext uri="{FF2B5EF4-FFF2-40B4-BE49-F238E27FC236}">
                  <a16:creationId xmlns:a16="http://schemas.microsoft.com/office/drawing/2014/main" id="{2EB309AA-217D-47D1-AA4F-092E330BA8D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26109" y="2824061"/>
              <a:ext cx="638175" cy="638175"/>
            </a:xfrm>
            <a:prstGeom prst="rect">
              <a:avLst/>
            </a:prstGeom>
          </p:spPr>
        </p:pic>
      </p:grpSp>
      <p:grpSp>
        <p:nvGrpSpPr>
          <p:cNvPr id="2" name="组合 1">
            <a:extLst>
              <a:ext uri="{FF2B5EF4-FFF2-40B4-BE49-F238E27FC236}">
                <a16:creationId xmlns:a16="http://schemas.microsoft.com/office/drawing/2014/main" id="{23751CDC-445C-446B-B799-DBBAD7025BE3}"/>
              </a:ext>
            </a:extLst>
          </p:cNvPr>
          <p:cNvGrpSpPr/>
          <p:nvPr/>
        </p:nvGrpSpPr>
        <p:grpSpPr>
          <a:xfrm>
            <a:off x="2560587" y="2414429"/>
            <a:ext cx="1300163" cy="1300163"/>
            <a:chOff x="1177167" y="2337355"/>
            <a:chExt cx="1300163" cy="1300163"/>
          </a:xfrm>
        </p:grpSpPr>
        <p:sp>
          <p:nvSpPr>
            <p:cNvPr id="22" name="椭圆 21">
              <a:extLst>
                <a:ext uri="{FF2B5EF4-FFF2-40B4-BE49-F238E27FC236}">
                  <a16:creationId xmlns:a16="http://schemas.microsoft.com/office/drawing/2014/main" id="{0773D16B-B26D-4ACE-B82D-19CC3160B13E}"/>
                </a:ext>
              </a:extLst>
            </p:cNvPr>
            <p:cNvSpPr/>
            <p:nvPr/>
          </p:nvSpPr>
          <p:spPr>
            <a:xfrm>
              <a:off x="1177167" y="2337355"/>
              <a:ext cx="1300163" cy="1300163"/>
            </a:xfrm>
            <a:prstGeom prst="ellipse">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2" name="图形 51">
              <a:extLst>
                <a:ext uri="{FF2B5EF4-FFF2-40B4-BE49-F238E27FC236}">
                  <a16:creationId xmlns:a16="http://schemas.microsoft.com/office/drawing/2014/main" id="{A3425BBB-6727-4250-85F3-365EA0CB06C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482804" y="2708834"/>
              <a:ext cx="633116" cy="634015"/>
            </a:xfrm>
            <a:prstGeom prst="rect">
              <a:avLst/>
            </a:prstGeom>
          </p:spPr>
        </p:pic>
      </p:grpSp>
      <p:grpSp>
        <p:nvGrpSpPr>
          <p:cNvPr id="4" name="组合 3">
            <a:extLst>
              <a:ext uri="{FF2B5EF4-FFF2-40B4-BE49-F238E27FC236}">
                <a16:creationId xmlns:a16="http://schemas.microsoft.com/office/drawing/2014/main" id="{01DC4DF9-EDB5-4893-B60E-C4238C656D54}"/>
              </a:ext>
            </a:extLst>
          </p:cNvPr>
          <p:cNvGrpSpPr/>
          <p:nvPr/>
        </p:nvGrpSpPr>
        <p:grpSpPr>
          <a:xfrm>
            <a:off x="7796463" y="964934"/>
            <a:ext cx="4049551" cy="873366"/>
            <a:chOff x="7796463" y="964934"/>
            <a:chExt cx="4049551" cy="873366"/>
          </a:xfrm>
        </p:grpSpPr>
        <p:sp>
          <p:nvSpPr>
            <p:cNvPr id="33" name="文本框 32">
              <a:extLst>
                <a:ext uri="{FF2B5EF4-FFF2-40B4-BE49-F238E27FC236}">
                  <a16:creationId xmlns:a16="http://schemas.microsoft.com/office/drawing/2014/main" id="{C0C6EF5C-9CFE-4CE5-8D09-222CD3D47BEE}"/>
                </a:ext>
              </a:extLst>
            </p:cNvPr>
            <p:cNvSpPr txBox="1"/>
            <p:nvPr/>
          </p:nvSpPr>
          <p:spPr>
            <a:xfrm>
              <a:off x="8405870" y="964934"/>
              <a:ext cx="34401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AF1F24"/>
                  </a:solidFill>
                  <a:effectLst/>
                  <a:uLnTx/>
                  <a:uFillTx/>
                  <a:latin typeface="微软雅黑"/>
                  <a:ea typeface="微软雅黑"/>
                  <a:cs typeface="+mn-cs"/>
                </a:rPr>
                <a:t>CONTENT</a:t>
              </a:r>
              <a:endParaRPr kumimoji="0" lang="zh-CN" altLang="en-US" sz="4800" b="0" i="0" u="none" strike="noStrike" kern="1200" cap="none" spc="0" normalizeH="0" baseline="0" noProof="0" dirty="0">
                <a:ln>
                  <a:noFill/>
                </a:ln>
                <a:solidFill>
                  <a:srgbClr val="AF1F24"/>
                </a:solidFill>
                <a:effectLst/>
                <a:uLnTx/>
                <a:uFillTx/>
                <a:latin typeface="微软雅黑"/>
                <a:ea typeface="微软雅黑"/>
                <a:cs typeface="+mn-cs"/>
              </a:endParaRPr>
            </a:p>
          </p:txBody>
        </p:sp>
        <p:cxnSp>
          <p:nvCxnSpPr>
            <p:cNvPr id="35" name="直接连接符 34">
              <a:extLst>
                <a:ext uri="{FF2B5EF4-FFF2-40B4-BE49-F238E27FC236}">
                  <a16:creationId xmlns:a16="http://schemas.microsoft.com/office/drawing/2014/main" id="{729C69BF-F084-41CE-B5C1-0F9FAF53BB2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25B235-73FE-4F5D-B741-E83D11F671F4}"/>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B48B34B3-953B-43F7-9936-47B1D78ECC55}"/>
              </a:ext>
            </a:extLst>
          </p:cNvPr>
          <p:cNvSpPr txBox="1"/>
          <p:nvPr/>
        </p:nvSpPr>
        <p:spPr>
          <a:xfrm>
            <a:off x="1781394" y="4363682"/>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历史背景</a:t>
            </a:r>
          </a:p>
        </p:txBody>
      </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2150" y="365509"/>
            <a:ext cx="2161308" cy="599425"/>
          </a:xfrm>
          <a:prstGeom prst="rect">
            <a:avLst/>
          </a:prstGeom>
        </p:spPr>
      </p:pic>
    </p:spTree>
    <p:extLst>
      <p:ext uri="{BB962C8B-B14F-4D97-AF65-F5344CB8AC3E}">
        <p14:creationId xmlns:p14="http://schemas.microsoft.com/office/powerpoint/2010/main" val="78737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形 39">
            <a:extLst>
              <a:ext uri="{FF2B5EF4-FFF2-40B4-BE49-F238E27FC236}">
                <a16:creationId xmlns:a16="http://schemas.microsoft.com/office/drawing/2014/main" id="{4E35AE82-5278-4697-A19B-5F1F024AEB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0846"/>
            <a:ext cx="1251222" cy="347019"/>
          </a:xfrm>
          <a:prstGeom prst="rect">
            <a:avLst/>
          </a:prstGeom>
        </p:spPr>
      </p:pic>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AF1F24">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81" name="文本框 80">
            <a:extLst>
              <a:ext uri="{FF2B5EF4-FFF2-40B4-BE49-F238E27FC236}">
                <a16:creationId xmlns:a16="http://schemas.microsoft.com/office/drawing/2014/main" id="{A7103484-037B-4DE8-8D10-D4FB6D32908B}"/>
              </a:ext>
            </a:extLst>
          </p:cNvPr>
          <p:cNvSpPr txBox="1"/>
          <p:nvPr/>
        </p:nvSpPr>
        <p:spPr>
          <a:xfrm>
            <a:off x="9569185" y="3387966"/>
            <a:ext cx="20240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404040"/>
              </a:solidFill>
              <a:effectLst/>
              <a:uLnTx/>
              <a:uFillTx/>
              <a:latin typeface="微软雅黑"/>
              <a:ea typeface="微软雅黑"/>
              <a:cs typeface="+mn-cs"/>
            </a:endParaRPr>
          </a:p>
        </p:txBody>
      </p:sp>
      <p:grpSp>
        <p:nvGrpSpPr>
          <p:cNvPr id="15" name="组合 14">
            <a:extLst>
              <a:ext uri="{FF2B5EF4-FFF2-40B4-BE49-F238E27FC236}">
                <a16:creationId xmlns:a16="http://schemas.microsoft.com/office/drawing/2014/main" id="{8FD7EF0F-A3CA-5D16-A447-B8239A87524F}"/>
              </a:ext>
            </a:extLst>
          </p:cNvPr>
          <p:cNvGrpSpPr/>
          <p:nvPr/>
        </p:nvGrpSpPr>
        <p:grpSpPr>
          <a:xfrm>
            <a:off x="5408227" y="1337976"/>
            <a:ext cx="4786765" cy="3033821"/>
            <a:chOff x="5221208" y="2016761"/>
            <a:chExt cx="4786765" cy="3033821"/>
          </a:xfrm>
        </p:grpSpPr>
        <p:sp>
          <p:nvSpPr>
            <p:cNvPr id="16" name="任意多边形: 形状 15">
              <a:extLst>
                <a:ext uri="{FF2B5EF4-FFF2-40B4-BE49-F238E27FC236}">
                  <a16:creationId xmlns:a16="http://schemas.microsoft.com/office/drawing/2014/main" id="{C7EA0AF8-8FB5-90AD-E1EF-CAD812C1C15E}"/>
                </a:ext>
              </a:extLst>
            </p:cNvPr>
            <p:cNvSpPr/>
            <p:nvPr/>
          </p:nvSpPr>
          <p:spPr>
            <a:xfrm>
              <a:off x="6596224" y="3533672"/>
              <a:ext cx="568624" cy="1083507"/>
            </a:xfrm>
            <a:custGeom>
              <a:avLst/>
              <a:gdLst>
                <a:gd name="connsiteX0" fmla="*/ 0 w 568624"/>
                <a:gd name="connsiteY0" fmla="*/ 0 h 1083507"/>
                <a:gd name="connsiteX1" fmla="*/ 284312 w 568624"/>
                <a:gd name="connsiteY1" fmla="*/ 0 h 1083507"/>
                <a:gd name="connsiteX2" fmla="*/ 284312 w 568624"/>
                <a:gd name="connsiteY2" fmla="*/ 1083507 h 1083507"/>
                <a:gd name="connsiteX3" fmla="*/ 568624 w 568624"/>
                <a:gd name="connsiteY3" fmla="*/ 1083507 h 1083507"/>
              </a:gdLst>
              <a:ahLst/>
              <a:cxnLst>
                <a:cxn ang="0">
                  <a:pos x="connsiteX0" y="connsiteY0"/>
                </a:cxn>
                <a:cxn ang="0">
                  <a:pos x="connsiteX1" y="connsiteY1"/>
                </a:cxn>
                <a:cxn ang="0">
                  <a:pos x="connsiteX2" y="connsiteY2"/>
                </a:cxn>
                <a:cxn ang="0">
                  <a:pos x="connsiteX3" y="connsiteY3"/>
                </a:cxn>
              </a:cxnLst>
              <a:rect l="l" t="t" r="r" b="b"/>
              <a:pathLst>
                <a:path w="568624" h="1083507">
                  <a:moveTo>
                    <a:pt x="0" y="0"/>
                  </a:moveTo>
                  <a:lnTo>
                    <a:pt x="284312" y="0"/>
                  </a:lnTo>
                  <a:lnTo>
                    <a:pt x="284312" y="1083507"/>
                  </a:lnTo>
                  <a:lnTo>
                    <a:pt x="568624" y="1083507"/>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66422" tIns="511162" rIns="266420" bIns="511163" numCol="1" spcCol="1270" anchor="ctr" anchorCtr="0">
              <a:noAutofit/>
            </a:bodyPr>
            <a:lstStyle/>
            <a:p>
              <a:pPr marL="0" lvl="0" indent="0" algn="ctr" defTabSz="222250">
                <a:lnSpc>
                  <a:spcPct val="90000"/>
                </a:lnSpc>
                <a:spcBef>
                  <a:spcPct val="0"/>
                </a:spcBef>
                <a:spcAft>
                  <a:spcPct val="35000"/>
                </a:spcAft>
                <a:buNone/>
              </a:pPr>
              <a:endParaRPr lang="zh-CN" altLang="en-US" sz="500" kern="1200"/>
            </a:p>
          </p:txBody>
        </p:sp>
        <p:sp>
          <p:nvSpPr>
            <p:cNvPr id="17" name="任意多边形: 形状 16">
              <a:extLst>
                <a:ext uri="{FF2B5EF4-FFF2-40B4-BE49-F238E27FC236}">
                  <a16:creationId xmlns:a16="http://schemas.microsoft.com/office/drawing/2014/main" id="{39E7F74F-AE3F-F908-0293-1056FB1925A0}"/>
                </a:ext>
              </a:extLst>
            </p:cNvPr>
            <p:cNvSpPr/>
            <p:nvPr/>
          </p:nvSpPr>
          <p:spPr>
            <a:xfrm>
              <a:off x="6596224" y="3487951"/>
              <a:ext cx="568624" cy="91440"/>
            </a:xfrm>
            <a:custGeom>
              <a:avLst/>
              <a:gdLst>
                <a:gd name="connsiteX0" fmla="*/ 0 w 568624"/>
                <a:gd name="connsiteY0" fmla="*/ 45720 h 91440"/>
                <a:gd name="connsiteX1" fmla="*/ 568624 w 568624"/>
                <a:gd name="connsiteY1" fmla="*/ 45720 h 91440"/>
              </a:gdLst>
              <a:ahLst/>
              <a:cxnLst>
                <a:cxn ang="0">
                  <a:pos x="connsiteX0" y="connsiteY0"/>
                </a:cxn>
                <a:cxn ang="0">
                  <a:pos x="connsiteX1" y="connsiteY1"/>
                </a:cxn>
              </a:cxnLst>
              <a:rect l="l" t="t" r="r" b="b"/>
              <a:pathLst>
                <a:path w="568624" h="91440">
                  <a:moveTo>
                    <a:pt x="0" y="45720"/>
                  </a:moveTo>
                  <a:lnTo>
                    <a:pt x="568624" y="4572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82797" tIns="31505" rIns="282796" bIns="31504" numCol="1" spcCol="1270" anchor="ctr" anchorCtr="0">
              <a:noAutofit/>
            </a:bodyPr>
            <a:lstStyle/>
            <a:p>
              <a:pPr marL="0" lvl="0" indent="0" algn="ctr" defTabSz="222250">
                <a:lnSpc>
                  <a:spcPct val="90000"/>
                </a:lnSpc>
                <a:spcBef>
                  <a:spcPct val="0"/>
                </a:spcBef>
                <a:spcAft>
                  <a:spcPct val="35000"/>
                </a:spcAft>
                <a:buNone/>
              </a:pPr>
              <a:endParaRPr lang="zh-CN" altLang="en-US" sz="500" kern="1200"/>
            </a:p>
          </p:txBody>
        </p:sp>
        <p:sp>
          <p:nvSpPr>
            <p:cNvPr id="18" name="任意多边形: 形状 17">
              <a:extLst>
                <a:ext uri="{FF2B5EF4-FFF2-40B4-BE49-F238E27FC236}">
                  <a16:creationId xmlns:a16="http://schemas.microsoft.com/office/drawing/2014/main" id="{AD46B834-1E60-BBA4-8215-C7594AF90F95}"/>
                </a:ext>
              </a:extLst>
            </p:cNvPr>
            <p:cNvSpPr/>
            <p:nvPr/>
          </p:nvSpPr>
          <p:spPr>
            <a:xfrm>
              <a:off x="6596224" y="2450164"/>
              <a:ext cx="568624" cy="1083507"/>
            </a:xfrm>
            <a:custGeom>
              <a:avLst/>
              <a:gdLst>
                <a:gd name="connsiteX0" fmla="*/ 0 w 568624"/>
                <a:gd name="connsiteY0" fmla="*/ 1083507 h 1083507"/>
                <a:gd name="connsiteX1" fmla="*/ 284312 w 568624"/>
                <a:gd name="connsiteY1" fmla="*/ 1083507 h 1083507"/>
                <a:gd name="connsiteX2" fmla="*/ 284312 w 568624"/>
                <a:gd name="connsiteY2" fmla="*/ 0 h 1083507"/>
                <a:gd name="connsiteX3" fmla="*/ 568624 w 568624"/>
                <a:gd name="connsiteY3" fmla="*/ 0 h 1083507"/>
              </a:gdLst>
              <a:ahLst/>
              <a:cxnLst>
                <a:cxn ang="0">
                  <a:pos x="connsiteX0" y="connsiteY0"/>
                </a:cxn>
                <a:cxn ang="0">
                  <a:pos x="connsiteX1" y="connsiteY1"/>
                </a:cxn>
                <a:cxn ang="0">
                  <a:pos x="connsiteX2" y="connsiteY2"/>
                </a:cxn>
                <a:cxn ang="0">
                  <a:pos x="connsiteX3" y="connsiteY3"/>
                </a:cxn>
              </a:cxnLst>
              <a:rect l="l" t="t" r="r" b="b"/>
              <a:pathLst>
                <a:path w="568624" h="1083507">
                  <a:moveTo>
                    <a:pt x="0" y="1083507"/>
                  </a:moveTo>
                  <a:lnTo>
                    <a:pt x="284312" y="1083507"/>
                  </a:lnTo>
                  <a:lnTo>
                    <a:pt x="284312" y="0"/>
                  </a:lnTo>
                  <a:lnTo>
                    <a:pt x="568624" y="0"/>
                  </a:lnTo>
                </a:path>
              </a:pathLst>
            </a:custGeom>
            <a:noFill/>
          </p:spPr>
          <p:style>
            <a:lnRef idx="2">
              <a:schemeClr val="accent1">
                <a:shade val="60000"/>
                <a:hueOff val="0"/>
                <a:satOff val="0"/>
                <a:lumOff val="0"/>
                <a:alphaOff val="0"/>
              </a:schemeClr>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spcFirstLastPara="0" vert="horz" wrap="square" lIns="266422" tIns="511162" rIns="266420" bIns="511163" numCol="1" spcCol="1270" anchor="ctr" anchorCtr="0">
              <a:noAutofit/>
            </a:bodyPr>
            <a:lstStyle/>
            <a:p>
              <a:pPr marL="0" lvl="0" indent="0" algn="ctr" defTabSz="222250">
                <a:lnSpc>
                  <a:spcPct val="90000"/>
                </a:lnSpc>
                <a:spcBef>
                  <a:spcPct val="0"/>
                </a:spcBef>
                <a:spcAft>
                  <a:spcPct val="35000"/>
                </a:spcAft>
                <a:buNone/>
              </a:pPr>
              <a:endParaRPr lang="zh-CN" altLang="en-US" sz="500" kern="1200"/>
            </a:p>
          </p:txBody>
        </p:sp>
        <p:sp>
          <p:nvSpPr>
            <p:cNvPr id="19" name="任意多边形: 形状 18">
              <a:extLst>
                <a:ext uri="{FF2B5EF4-FFF2-40B4-BE49-F238E27FC236}">
                  <a16:creationId xmlns:a16="http://schemas.microsoft.com/office/drawing/2014/main" id="{0F8D4D22-36FD-3167-67AB-99B3B2BE76E2}"/>
                </a:ext>
              </a:extLst>
            </p:cNvPr>
            <p:cNvSpPr/>
            <p:nvPr/>
          </p:nvSpPr>
          <p:spPr>
            <a:xfrm>
              <a:off x="5221208" y="2945179"/>
              <a:ext cx="1490598" cy="1176984"/>
            </a:xfrm>
            <a:custGeom>
              <a:avLst/>
              <a:gdLst>
                <a:gd name="connsiteX0" fmla="*/ 0 w 1208601"/>
                <a:gd name="connsiteY0" fmla="*/ 0 h 1176984"/>
                <a:gd name="connsiteX1" fmla="*/ 1208601 w 1208601"/>
                <a:gd name="connsiteY1" fmla="*/ 0 h 1176984"/>
                <a:gd name="connsiteX2" fmla="*/ 1208601 w 1208601"/>
                <a:gd name="connsiteY2" fmla="*/ 1176984 h 1176984"/>
                <a:gd name="connsiteX3" fmla="*/ 0 w 1208601"/>
                <a:gd name="connsiteY3" fmla="*/ 1176984 h 1176984"/>
                <a:gd name="connsiteX4" fmla="*/ 0 w 1208601"/>
                <a:gd name="connsiteY4" fmla="*/ 0 h 11769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8601" h="1176984">
                  <a:moveTo>
                    <a:pt x="0" y="0"/>
                  </a:moveTo>
                  <a:lnTo>
                    <a:pt x="1208601" y="0"/>
                  </a:lnTo>
                  <a:lnTo>
                    <a:pt x="1208601" y="1176984"/>
                  </a:lnTo>
                  <a:lnTo>
                    <a:pt x="0" y="1176984"/>
                  </a:lnTo>
                  <a:lnTo>
                    <a:pt x="0" y="0"/>
                  </a:lnTo>
                  <a:close/>
                </a:path>
              </a:pathLst>
            </a:custGeom>
            <a:solidFill>
              <a:srgbClr val="C0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科学发展观</a:t>
              </a:r>
            </a:p>
          </p:txBody>
        </p:sp>
        <p:sp>
          <p:nvSpPr>
            <p:cNvPr id="20" name="任意多边形: 形状 19">
              <a:extLst>
                <a:ext uri="{FF2B5EF4-FFF2-40B4-BE49-F238E27FC236}">
                  <a16:creationId xmlns:a16="http://schemas.microsoft.com/office/drawing/2014/main" id="{84FCF324-7942-9F4D-700F-C561A2184B1F}"/>
                </a:ext>
              </a:extLst>
            </p:cNvPr>
            <p:cNvSpPr/>
            <p:nvPr/>
          </p:nvSpPr>
          <p:spPr>
            <a:xfrm>
              <a:off x="7164849" y="2016761"/>
              <a:ext cx="2843124" cy="866806"/>
            </a:xfrm>
            <a:custGeom>
              <a:avLst/>
              <a:gdLst>
                <a:gd name="connsiteX0" fmla="*/ 0 w 2843124"/>
                <a:gd name="connsiteY0" fmla="*/ 0 h 866806"/>
                <a:gd name="connsiteX1" fmla="*/ 2843124 w 2843124"/>
                <a:gd name="connsiteY1" fmla="*/ 0 h 866806"/>
                <a:gd name="connsiteX2" fmla="*/ 2843124 w 2843124"/>
                <a:gd name="connsiteY2" fmla="*/ 866806 h 866806"/>
                <a:gd name="connsiteX3" fmla="*/ 0 w 2843124"/>
                <a:gd name="connsiteY3" fmla="*/ 866806 h 866806"/>
                <a:gd name="connsiteX4" fmla="*/ 0 w 2843124"/>
                <a:gd name="connsiteY4" fmla="*/ 0 h 866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124" h="866806">
                  <a:moveTo>
                    <a:pt x="0" y="0"/>
                  </a:moveTo>
                  <a:lnTo>
                    <a:pt x="2843124" y="0"/>
                  </a:lnTo>
                  <a:lnTo>
                    <a:pt x="2843124" y="866806"/>
                  </a:lnTo>
                  <a:lnTo>
                    <a:pt x="0" y="866806"/>
                  </a:lnTo>
                  <a:lnTo>
                    <a:pt x="0" y="0"/>
                  </a:lnTo>
                  <a:close/>
                </a:path>
              </a:pathLst>
            </a:custGeom>
            <a:solidFill>
              <a:srgbClr val="CA242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sz="2400" kern="1200" dirty="0"/>
                <a:t>发展</a:t>
              </a:r>
              <a:endParaRPr lang="zh-CN" altLang="en-US" sz="2400" kern="1200" dirty="0"/>
            </a:p>
          </p:txBody>
        </p:sp>
        <p:sp>
          <p:nvSpPr>
            <p:cNvPr id="21" name="任意多边形: 形状 20">
              <a:extLst>
                <a:ext uri="{FF2B5EF4-FFF2-40B4-BE49-F238E27FC236}">
                  <a16:creationId xmlns:a16="http://schemas.microsoft.com/office/drawing/2014/main" id="{8A2332DF-C599-5524-9D74-CE62ACC3FD78}"/>
                </a:ext>
              </a:extLst>
            </p:cNvPr>
            <p:cNvSpPr/>
            <p:nvPr/>
          </p:nvSpPr>
          <p:spPr>
            <a:xfrm>
              <a:off x="7164849" y="3100268"/>
              <a:ext cx="2843124" cy="866806"/>
            </a:xfrm>
            <a:custGeom>
              <a:avLst/>
              <a:gdLst>
                <a:gd name="connsiteX0" fmla="*/ 0 w 2843124"/>
                <a:gd name="connsiteY0" fmla="*/ 0 h 866806"/>
                <a:gd name="connsiteX1" fmla="*/ 2843124 w 2843124"/>
                <a:gd name="connsiteY1" fmla="*/ 0 h 866806"/>
                <a:gd name="connsiteX2" fmla="*/ 2843124 w 2843124"/>
                <a:gd name="connsiteY2" fmla="*/ 866806 h 866806"/>
                <a:gd name="connsiteX3" fmla="*/ 0 w 2843124"/>
                <a:gd name="connsiteY3" fmla="*/ 866806 h 866806"/>
                <a:gd name="connsiteX4" fmla="*/ 0 w 2843124"/>
                <a:gd name="connsiteY4" fmla="*/ 0 h 866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124" h="866806">
                  <a:moveTo>
                    <a:pt x="0" y="0"/>
                  </a:moveTo>
                  <a:lnTo>
                    <a:pt x="2843124" y="0"/>
                  </a:lnTo>
                  <a:lnTo>
                    <a:pt x="2843124" y="866806"/>
                  </a:lnTo>
                  <a:lnTo>
                    <a:pt x="0" y="866806"/>
                  </a:lnTo>
                  <a:lnTo>
                    <a:pt x="0" y="0"/>
                  </a:lnTo>
                  <a:close/>
                </a:path>
              </a:pathLst>
            </a:custGeom>
            <a:solidFill>
              <a:srgbClr val="CA242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sz="2400" kern="1200" dirty="0"/>
                <a:t>以人为本</a:t>
              </a:r>
              <a:endParaRPr lang="zh-CN" altLang="en-US" sz="2400" kern="1200" dirty="0"/>
            </a:p>
          </p:txBody>
        </p:sp>
        <p:sp>
          <p:nvSpPr>
            <p:cNvPr id="22" name="任意多边形: 形状 21">
              <a:extLst>
                <a:ext uri="{FF2B5EF4-FFF2-40B4-BE49-F238E27FC236}">
                  <a16:creationId xmlns:a16="http://schemas.microsoft.com/office/drawing/2014/main" id="{5C46F4EA-17B6-622A-D512-8DA92D670D44}"/>
                </a:ext>
              </a:extLst>
            </p:cNvPr>
            <p:cNvSpPr/>
            <p:nvPr/>
          </p:nvSpPr>
          <p:spPr>
            <a:xfrm>
              <a:off x="7164849" y="4183776"/>
              <a:ext cx="2843124" cy="866806"/>
            </a:xfrm>
            <a:custGeom>
              <a:avLst/>
              <a:gdLst>
                <a:gd name="connsiteX0" fmla="*/ 0 w 2843124"/>
                <a:gd name="connsiteY0" fmla="*/ 0 h 866806"/>
                <a:gd name="connsiteX1" fmla="*/ 2843124 w 2843124"/>
                <a:gd name="connsiteY1" fmla="*/ 0 h 866806"/>
                <a:gd name="connsiteX2" fmla="*/ 2843124 w 2843124"/>
                <a:gd name="connsiteY2" fmla="*/ 866806 h 866806"/>
                <a:gd name="connsiteX3" fmla="*/ 0 w 2843124"/>
                <a:gd name="connsiteY3" fmla="*/ 866806 h 866806"/>
                <a:gd name="connsiteX4" fmla="*/ 0 w 2843124"/>
                <a:gd name="connsiteY4" fmla="*/ 0 h 8668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3124" h="866806">
                  <a:moveTo>
                    <a:pt x="0" y="0"/>
                  </a:moveTo>
                  <a:lnTo>
                    <a:pt x="2843124" y="0"/>
                  </a:lnTo>
                  <a:lnTo>
                    <a:pt x="2843124" y="866806"/>
                  </a:lnTo>
                  <a:lnTo>
                    <a:pt x="0" y="866806"/>
                  </a:lnTo>
                  <a:lnTo>
                    <a:pt x="0" y="0"/>
                  </a:lnTo>
                  <a:close/>
                </a:path>
              </a:pathLst>
            </a:custGeom>
            <a:solidFill>
              <a:srgbClr val="CA2428"/>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zh-CN" sz="2400" kern="1200"/>
                <a:t>全面协调可持续发展</a:t>
              </a:r>
              <a:endParaRPr lang="zh-CN" altLang="en-US" sz="2400" kern="1200"/>
            </a:p>
          </p:txBody>
        </p:sp>
      </p:grpSp>
      <p:pic>
        <p:nvPicPr>
          <p:cNvPr id="1026" name="Picture 2">
            <a:extLst>
              <a:ext uri="{FF2B5EF4-FFF2-40B4-BE49-F238E27FC236}">
                <a16:creationId xmlns:a16="http://schemas.microsoft.com/office/drawing/2014/main" id="{17540151-103C-5F69-2C62-D75835EED8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1019" y="2101297"/>
            <a:ext cx="3067628" cy="3741010"/>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7694CACF-6E88-1378-1028-8B9093D20575}"/>
              </a:ext>
            </a:extLst>
          </p:cNvPr>
          <p:cNvSpPr txBox="1"/>
          <p:nvPr/>
        </p:nvSpPr>
        <p:spPr>
          <a:xfrm>
            <a:off x="4794205" y="4835048"/>
            <a:ext cx="5787025" cy="1200329"/>
          </a:xfrm>
          <a:prstGeom prst="rect">
            <a:avLst/>
          </a:prstGeom>
          <a:noFill/>
        </p:spPr>
        <p:txBody>
          <a:bodyPr wrap="square" rtlCol="0">
            <a:spAutoFit/>
          </a:bodyPr>
          <a:lstStyle/>
          <a:p>
            <a:r>
              <a:rPr lang="zh-CN" altLang="zh-CN" sz="1800" dirty="0">
                <a:effectLst/>
                <a:ea typeface="等线" panose="02010600030101010101" pitchFamily="2" charset="-122"/>
                <a:cs typeface="Times New Roman" panose="02020603050405020304" pitchFamily="18" charset="0"/>
              </a:rPr>
              <a:t>中国共产党于</a:t>
            </a:r>
            <a:r>
              <a:rPr lang="en-US" altLang="zh-CN" sz="1800" dirty="0">
                <a:effectLst/>
                <a:ea typeface="等线" panose="02010600030101010101" pitchFamily="2" charset="-122"/>
                <a:cs typeface="Times New Roman" panose="02020603050405020304" pitchFamily="18" charset="0"/>
              </a:rPr>
              <a:t>2003</a:t>
            </a:r>
            <a:r>
              <a:rPr lang="zh-CN" altLang="zh-CN" sz="1800" dirty="0">
                <a:effectLst/>
                <a:ea typeface="等线" panose="02010600030101010101" pitchFamily="2" charset="-122"/>
                <a:cs typeface="Times New Roman" panose="02020603050405020304" pitchFamily="18" charset="0"/>
              </a:rPr>
              <a:t>年提出了科学发展观。</a:t>
            </a:r>
            <a:endParaRPr lang="en-US" altLang="zh-CN" sz="1800" dirty="0">
              <a:effectLst/>
              <a:ea typeface="等线" panose="02010600030101010101" pitchFamily="2" charset="-122"/>
              <a:cs typeface="Times New Roman" panose="02020603050405020304" pitchFamily="18" charset="0"/>
            </a:endParaRPr>
          </a:p>
          <a:p>
            <a:endParaRPr lang="en-US" altLang="zh-CN" sz="1800" dirty="0">
              <a:effectLst/>
              <a:ea typeface="等线" panose="02010600030101010101" pitchFamily="2" charset="-122"/>
              <a:cs typeface="Times New Roman" panose="02020603050405020304" pitchFamily="18" charset="0"/>
            </a:endParaRPr>
          </a:p>
          <a:p>
            <a:r>
              <a:rPr lang="zh-CN" altLang="zh-CN" sz="1800" dirty="0">
                <a:effectLst/>
                <a:ea typeface="等线" panose="02010600030101010101" pitchFamily="2" charset="-122"/>
                <a:cs typeface="Times New Roman" panose="02020603050405020304" pitchFamily="18" charset="0"/>
              </a:rPr>
              <a:t>这一创新理论在</a:t>
            </a:r>
            <a:r>
              <a:rPr lang="en-US" altLang="zh-CN" sz="1800" dirty="0">
                <a:effectLst/>
                <a:ea typeface="等线" panose="02010600030101010101" pitchFamily="2" charset="-122"/>
                <a:cs typeface="Times New Roman" panose="02020603050405020304" pitchFamily="18" charset="0"/>
              </a:rPr>
              <a:t>2012</a:t>
            </a:r>
            <a:r>
              <a:rPr lang="zh-CN" altLang="zh-CN" sz="1800" dirty="0">
                <a:effectLst/>
                <a:ea typeface="等线" panose="02010600030101010101" pitchFamily="2" charset="-122"/>
                <a:cs typeface="Times New Roman" panose="02020603050405020304" pitchFamily="18" charset="0"/>
              </a:rPr>
              <a:t>年</a:t>
            </a:r>
            <a:r>
              <a:rPr lang="en-US" altLang="zh-CN" sz="1800" dirty="0">
                <a:effectLst/>
                <a:ea typeface="等线" panose="02010600030101010101" pitchFamily="2" charset="-122"/>
                <a:cs typeface="Times New Roman" panose="02020603050405020304" pitchFamily="18" charset="0"/>
              </a:rPr>
              <a:t>11</a:t>
            </a:r>
            <a:r>
              <a:rPr lang="zh-CN" altLang="zh-CN" sz="1800" dirty="0">
                <a:effectLst/>
                <a:ea typeface="等线" panose="02010600030101010101" pitchFamily="2" charset="-122"/>
                <a:cs typeface="Times New Roman" panose="02020603050405020304" pitchFamily="18" charset="0"/>
              </a:rPr>
              <a:t>月召开的中共十八大上被确立为党的指导思想。</a:t>
            </a:r>
            <a:endParaRPr lang="zh-CN" altLang="en-US" dirty="0"/>
          </a:p>
        </p:txBody>
      </p:sp>
      <p:grpSp>
        <p:nvGrpSpPr>
          <p:cNvPr id="24" name="组合 23">
            <a:extLst>
              <a:ext uri="{FF2B5EF4-FFF2-40B4-BE49-F238E27FC236}">
                <a16:creationId xmlns:a16="http://schemas.microsoft.com/office/drawing/2014/main" id="{6599911F-4134-EC27-B8D2-213576A86C59}"/>
              </a:ext>
            </a:extLst>
          </p:cNvPr>
          <p:cNvGrpSpPr/>
          <p:nvPr/>
        </p:nvGrpSpPr>
        <p:grpSpPr>
          <a:xfrm>
            <a:off x="412370" y="807848"/>
            <a:ext cx="4049551" cy="873366"/>
            <a:chOff x="7796463" y="964934"/>
            <a:chExt cx="4049551" cy="873366"/>
          </a:xfrm>
        </p:grpSpPr>
        <p:sp>
          <p:nvSpPr>
            <p:cNvPr id="25" name="文本框 24">
              <a:extLst>
                <a:ext uri="{FF2B5EF4-FFF2-40B4-BE49-F238E27FC236}">
                  <a16:creationId xmlns:a16="http://schemas.microsoft.com/office/drawing/2014/main" id="{D07AACA2-CBBC-4A3F-6F6C-80275359FA38}"/>
                </a:ext>
              </a:extLst>
            </p:cNvPr>
            <p:cNvSpPr txBox="1"/>
            <p:nvPr/>
          </p:nvSpPr>
          <p:spPr>
            <a:xfrm>
              <a:off x="8405870" y="964934"/>
              <a:ext cx="344014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AF1F24"/>
                  </a:solidFill>
                  <a:effectLst/>
                  <a:uLnTx/>
                  <a:uFillTx/>
                  <a:latin typeface="微软雅黑"/>
                  <a:ea typeface="微软雅黑"/>
                  <a:cs typeface="+mn-cs"/>
                </a:rPr>
                <a:t>历史背景</a:t>
              </a:r>
            </a:p>
          </p:txBody>
        </p:sp>
        <p:cxnSp>
          <p:nvCxnSpPr>
            <p:cNvPr id="26" name="直接连接符 25">
              <a:extLst>
                <a:ext uri="{FF2B5EF4-FFF2-40B4-BE49-F238E27FC236}">
                  <a16:creationId xmlns:a16="http://schemas.microsoft.com/office/drawing/2014/main" id="{630A0E05-4247-FBAA-D4E1-6296512C4AA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A57EF4D-1B32-B9B7-452A-3010A561A195}"/>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68302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形 39">
            <a:extLst>
              <a:ext uri="{FF2B5EF4-FFF2-40B4-BE49-F238E27FC236}">
                <a16:creationId xmlns:a16="http://schemas.microsoft.com/office/drawing/2014/main" id="{4E35AE82-5278-4697-A19B-5F1F024AEB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0846"/>
            <a:ext cx="1251222" cy="347019"/>
          </a:xfrm>
          <a:prstGeom prst="rect">
            <a:avLst/>
          </a:prstGeom>
        </p:spPr>
      </p:pic>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AF1F24">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sp>
        <p:nvSpPr>
          <p:cNvPr id="81" name="文本框 80">
            <a:extLst>
              <a:ext uri="{FF2B5EF4-FFF2-40B4-BE49-F238E27FC236}">
                <a16:creationId xmlns:a16="http://schemas.microsoft.com/office/drawing/2014/main" id="{A7103484-037B-4DE8-8D10-D4FB6D32908B}"/>
              </a:ext>
            </a:extLst>
          </p:cNvPr>
          <p:cNvSpPr txBox="1"/>
          <p:nvPr/>
        </p:nvSpPr>
        <p:spPr>
          <a:xfrm>
            <a:off x="9569185" y="3387966"/>
            <a:ext cx="20240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404040"/>
              </a:solidFill>
              <a:effectLst/>
              <a:uLnTx/>
              <a:uFillTx/>
              <a:latin typeface="微软雅黑"/>
              <a:ea typeface="微软雅黑"/>
              <a:cs typeface="+mn-cs"/>
            </a:endParaRPr>
          </a:p>
        </p:txBody>
      </p:sp>
      <p:sp>
        <p:nvSpPr>
          <p:cNvPr id="23" name="文本框 22">
            <a:extLst>
              <a:ext uri="{FF2B5EF4-FFF2-40B4-BE49-F238E27FC236}">
                <a16:creationId xmlns:a16="http://schemas.microsoft.com/office/drawing/2014/main" id="{7694CACF-6E88-1378-1028-8B9093D20575}"/>
              </a:ext>
            </a:extLst>
          </p:cNvPr>
          <p:cNvSpPr txBox="1"/>
          <p:nvPr/>
        </p:nvSpPr>
        <p:spPr>
          <a:xfrm>
            <a:off x="1346589" y="2991691"/>
            <a:ext cx="3626985" cy="1477328"/>
          </a:xfrm>
          <a:prstGeom prst="rect">
            <a:avLst/>
          </a:prstGeom>
          <a:noFill/>
        </p:spPr>
        <p:txBody>
          <a:bodyPr wrap="square" rtlCol="0">
            <a:spAutoFit/>
          </a:bodyPr>
          <a:lstStyle/>
          <a:p>
            <a:r>
              <a:rPr lang="en-US" altLang="zh-CN" dirty="0"/>
              <a:t>  </a:t>
            </a:r>
            <a:r>
              <a:rPr lang="zh-CN" altLang="zh-CN" dirty="0"/>
              <a:t>科学发展观深刻反映了党对发展问题的新认识，反映了当今世界经济政治文化发展的新情况，反映了我国经济社会发展进入关键时期的新要求。</a:t>
            </a:r>
            <a:endParaRPr lang="zh-CN" altLang="en-US" dirty="0"/>
          </a:p>
        </p:txBody>
      </p:sp>
      <p:grpSp>
        <p:nvGrpSpPr>
          <p:cNvPr id="24" name="组合 23">
            <a:extLst>
              <a:ext uri="{FF2B5EF4-FFF2-40B4-BE49-F238E27FC236}">
                <a16:creationId xmlns:a16="http://schemas.microsoft.com/office/drawing/2014/main" id="{6599911F-4134-EC27-B8D2-213576A86C59}"/>
              </a:ext>
            </a:extLst>
          </p:cNvPr>
          <p:cNvGrpSpPr/>
          <p:nvPr/>
        </p:nvGrpSpPr>
        <p:grpSpPr>
          <a:xfrm>
            <a:off x="412370" y="807848"/>
            <a:ext cx="4049551" cy="873366"/>
            <a:chOff x="7796463" y="964934"/>
            <a:chExt cx="4049551" cy="873366"/>
          </a:xfrm>
        </p:grpSpPr>
        <p:sp>
          <p:nvSpPr>
            <p:cNvPr id="25" name="文本框 24">
              <a:extLst>
                <a:ext uri="{FF2B5EF4-FFF2-40B4-BE49-F238E27FC236}">
                  <a16:creationId xmlns:a16="http://schemas.microsoft.com/office/drawing/2014/main" id="{D07AACA2-CBBC-4A3F-6F6C-80275359FA38}"/>
                </a:ext>
              </a:extLst>
            </p:cNvPr>
            <p:cNvSpPr txBox="1"/>
            <p:nvPr/>
          </p:nvSpPr>
          <p:spPr>
            <a:xfrm>
              <a:off x="8405870" y="964934"/>
              <a:ext cx="344014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AF1F24"/>
                  </a:solidFill>
                  <a:effectLst/>
                  <a:uLnTx/>
                  <a:uFillTx/>
                  <a:latin typeface="微软雅黑"/>
                  <a:ea typeface="微软雅黑"/>
                  <a:cs typeface="+mn-cs"/>
                </a:rPr>
                <a:t>历史背景</a:t>
              </a:r>
            </a:p>
          </p:txBody>
        </p:sp>
        <p:cxnSp>
          <p:nvCxnSpPr>
            <p:cNvPr id="26" name="直接连接符 25">
              <a:extLst>
                <a:ext uri="{FF2B5EF4-FFF2-40B4-BE49-F238E27FC236}">
                  <a16:creationId xmlns:a16="http://schemas.microsoft.com/office/drawing/2014/main" id="{630A0E05-4247-FBAA-D4E1-6296512C4AA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A57EF4D-1B32-B9B7-452A-3010A561A195}"/>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4" name="图片 3">
            <a:extLst>
              <a:ext uri="{FF2B5EF4-FFF2-40B4-BE49-F238E27FC236}">
                <a16:creationId xmlns:a16="http://schemas.microsoft.com/office/drawing/2014/main" id="{4BB9C51E-F84E-A845-BE54-63988CE5BC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5218" y="1681214"/>
            <a:ext cx="5462242" cy="4098283"/>
          </a:xfrm>
          <a:prstGeom prst="rect">
            <a:avLst/>
          </a:prstGeom>
        </p:spPr>
      </p:pic>
    </p:spTree>
    <p:extLst>
      <p:ext uri="{BB962C8B-B14F-4D97-AF65-F5344CB8AC3E}">
        <p14:creationId xmlns:p14="http://schemas.microsoft.com/office/powerpoint/2010/main" val="116845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a:extLst>
              <a:ext uri="{FF2B5EF4-FFF2-40B4-BE49-F238E27FC236}">
                <a16:creationId xmlns:a16="http://schemas.microsoft.com/office/drawing/2014/main" id="{3E200ECD-D0A6-8718-E1CE-39396ACE16D8}"/>
              </a:ext>
            </a:extLst>
          </p:cNvPr>
          <p:cNvGrpSpPr/>
          <p:nvPr/>
        </p:nvGrpSpPr>
        <p:grpSpPr>
          <a:xfrm>
            <a:off x="177340" y="725576"/>
            <a:ext cx="4049551" cy="873366"/>
            <a:chOff x="7796463" y="964934"/>
            <a:chExt cx="4049551" cy="873366"/>
          </a:xfrm>
        </p:grpSpPr>
        <p:sp>
          <p:nvSpPr>
            <p:cNvPr id="31" name="文本框 30">
              <a:extLst>
                <a:ext uri="{FF2B5EF4-FFF2-40B4-BE49-F238E27FC236}">
                  <a16:creationId xmlns:a16="http://schemas.microsoft.com/office/drawing/2014/main" id="{47541F9D-A2E0-3EFE-38AD-D492568381F4}"/>
                </a:ext>
              </a:extLst>
            </p:cNvPr>
            <p:cNvSpPr txBox="1"/>
            <p:nvPr/>
          </p:nvSpPr>
          <p:spPr>
            <a:xfrm>
              <a:off x="8405870" y="964934"/>
              <a:ext cx="344014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AF1F24"/>
                  </a:solidFill>
                  <a:effectLst/>
                  <a:uLnTx/>
                  <a:uFillTx/>
                  <a:latin typeface="微软雅黑"/>
                  <a:ea typeface="微软雅黑"/>
                  <a:cs typeface="+mn-cs"/>
                </a:rPr>
                <a:t>历史背景</a:t>
              </a:r>
            </a:p>
          </p:txBody>
        </p:sp>
        <p:cxnSp>
          <p:nvCxnSpPr>
            <p:cNvPr id="32" name="直接连接符 31">
              <a:extLst>
                <a:ext uri="{FF2B5EF4-FFF2-40B4-BE49-F238E27FC236}">
                  <a16:creationId xmlns:a16="http://schemas.microsoft.com/office/drawing/2014/main" id="{FBFE2B70-D814-E610-078D-5D3103363DF2}"/>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D2A9050F-0963-F132-A9F0-7583AE23BC9F}"/>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40" name="图形 39">
            <a:extLst>
              <a:ext uri="{FF2B5EF4-FFF2-40B4-BE49-F238E27FC236}">
                <a16:creationId xmlns:a16="http://schemas.microsoft.com/office/drawing/2014/main" id="{4E35AE82-5278-4697-A19B-5F1F024AEB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0846"/>
            <a:ext cx="1251222" cy="347019"/>
          </a:xfrm>
          <a:prstGeom prst="rect">
            <a:avLst/>
          </a:prstGeom>
        </p:spPr>
      </p:pic>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AF1F24">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56" name="组合 55">
            <a:extLst>
              <a:ext uri="{FF2B5EF4-FFF2-40B4-BE49-F238E27FC236}">
                <a16:creationId xmlns:a16="http://schemas.microsoft.com/office/drawing/2014/main" id="{FE51DD0E-EE52-449B-BA4A-32EA2248BFBF}"/>
              </a:ext>
            </a:extLst>
          </p:cNvPr>
          <p:cNvGrpSpPr/>
          <p:nvPr/>
        </p:nvGrpSpPr>
        <p:grpSpPr>
          <a:xfrm>
            <a:off x="4157075" y="1647476"/>
            <a:ext cx="3643900" cy="4130119"/>
            <a:chOff x="4157075" y="1647476"/>
            <a:chExt cx="3643900" cy="4130119"/>
          </a:xfrm>
        </p:grpSpPr>
        <p:sp>
          <p:nvSpPr>
            <p:cNvPr id="57" name="椭圆 56">
              <a:extLst>
                <a:ext uri="{FF2B5EF4-FFF2-40B4-BE49-F238E27FC236}">
                  <a16:creationId xmlns:a16="http://schemas.microsoft.com/office/drawing/2014/main" id="{481FFA21-C352-49A8-AB74-51AF86116101}"/>
                </a:ext>
              </a:extLst>
            </p:cNvPr>
            <p:cNvSpPr/>
            <p:nvPr/>
          </p:nvSpPr>
          <p:spPr>
            <a:xfrm>
              <a:off x="4391025" y="2038350"/>
              <a:ext cx="3409950" cy="340995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nvGrpSpPr>
            <p:cNvPr id="58" name="组合 57">
              <a:extLst>
                <a:ext uri="{FF2B5EF4-FFF2-40B4-BE49-F238E27FC236}">
                  <a16:creationId xmlns:a16="http://schemas.microsoft.com/office/drawing/2014/main" id="{B39BD2E3-EF79-4D88-B05B-91131C98A921}"/>
                </a:ext>
              </a:extLst>
            </p:cNvPr>
            <p:cNvGrpSpPr/>
            <p:nvPr/>
          </p:nvGrpSpPr>
          <p:grpSpPr>
            <a:xfrm rot="20968403">
              <a:off x="7438544" y="1647476"/>
              <a:ext cx="324850" cy="441340"/>
              <a:chOff x="8105286" y="1492516"/>
              <a:chExt cx="324850" cy="441340"/>
            </a:xfrm>
          </p:grpSpPr>
          <p:cxnSp>
            <p:nvCxnSpPr>
              <p:cNvPr id="65" name="直接连接符 64">
                <a:extLst>
                  <a:ext uri="{FF2B5EF4-FFF2-40B4-BE49-F238E27FC236}">
                    <a16:creationId xmlns:a16="http://schemas.microsoft.com/office/drawing/2014/main" id="{1C6F8156-FCDA-43C4-85DE-188A5DAF8F97}"/>
                  </a:ext>
                </a:extLst>
              </p:cNvPr>
              <p:cNvCxnSpPr>
                <a:cxnSpLocks/>
              </p:cNvCxnSpPr>
              <p:nvPr/>
            </p:nvCxnSpPr>
            <p:spPr>
              <a:xfrm rot="360000" flipH="1">
                <a:off x="8105287" y="1492516"/>
                <a:ext cx="324849" cy="268392"/>
              </a:xfrm>
              <a:prstGeom prst="line">
                <a:avLst/>
              </a:prstGeom>
              <a:ln w="1905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98659D87-F1F7-4DAB-BEAE-41DAED66B892}"/>
                  </a:ext>
                </a:extLst>
              </p:cNvPr>
              <p:cNvCxnSpPr>
                <a:cxnSpLocks/>
              </p:cNvCxnSpPr>
              <p:nvPr/>
            </p:nvCxnSpPr>
            <p:spPr>
              <a:xfrm rot="360000" flipH="1">
                <a:off x="8105286" y="1665464"/>
                <a:ext cx="324849" cy="268392"/>
              </a:xfrm>
              <a:prstGeom prst="line">
                <a:avLst/>
              </a:prstGeom>
              <a:ln w="19050">
                <a:solidFill>
                  <a:srgbClr val="990000"/>
                </a:solidFill>
              </a:ln>
            </p:spPr>
            <p:style>
              <a:lnRef idx="1">
                <a:schemeClr val="accent1"/>
              </a:lnRef>
              <a:fillRef idx="0">
                <a:schemeClr val="accent1"/>
              </a:fillRef>
              <a:effectRef idx="0">
                <a:schemeClr val="accent1"/>
              </a:effectRef>
              <a:fontRef idx="minor">
                <a:schemeClr val="tx1"/>
              </a:fontRef>
            </p:style>
          </p:cxnSp>
        </p:grpSp>
        <p:grpSp>
          <p:nvGrpSpPr>
            <p:cNvPr id="59" name="组合 58">
              <a:extLst>
                <a:ext uri="{FF2B5EF4-FFF2-40B4-BE49-F238E27FC236}">
                  <a16:creationId xmlns:a16="http://schemas.microsoft.com/office/drawing/2014/main" id="{3AC2182A-1975-4F7B-905B-EC6AA79127C5}"/>
                </a:ext>
              </a:extLst>
            </p:cNvPr>
            <p:cNvGrpSpPr/>
            <p:nvPr/>
          </p:nvGrpSpPr>
          <p:grpSpPr>
            <a:xfrm rot="20968403">
              <a:off x="4157075" y="5336255"/>
              <a:ext cx="324850" cy="441340"/>
              <a:chOff x="8105286" y="1492516"/>
              <a:chExt cx="324850" cy="441340"/>
            </a:xfrm>
          </p:grpSpPr>
          <p:cxnSp>
            <p:nvCxnSpPr>
              <p:cNvPr id="63" name="直接连接符 62">
                <a:extLst>
                  <a:ext uri="{FF2B5EF4-FFF2-40B4-BE49-F238E27FC236}">
                    <a16:creationId xmlns:a16="http://schemas.microsoft.com/office/drawing/2014/main" id="{EA473B2D-49FA-4D13-B2CC-F23B21C6225D}"/>
                  </a:ext>
                </a:extLst>
              </p:cNvPr>
              <p:cNvCxnSpPr>
                <a:cxnSpLocks/>
              </p:cNvCxnSpPr>
              <p:nvPr/>
            </p:nvCxnSpPr>
            <p:spPr>
              <a:xfrm rot="360000" flipH="1">
                <a:off x="8105287" y="1492516"/>
                <a:ext cx="324849" cy="268392"/>
              </a:xfrm>
              <a:prstGeom prst="line">
                <a:avLst/>
              </a:prstGeom>
              <a:ln w="1905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1350C949-32A6-4859-A578-42D77BBDFB96}"/>
                  </a:ext>
                </a:extLst>
              </p:cNvPr>
              <p:cNvCxnSpPr>
                <a:cxnSpLocks/>
              </p:cNvCxnSpPr>
              <p:nvPr/>
            </p:nvCxnSpPr>
            <p:spPr>
              <a:xfrm rot="360000" flipH="1">
                <a:off x="8105286" y="1665464"/>
                <a:ext cx="324849" cy="268392"/>
              </a:xfrm>
              <a:prstGeom prst="line">
                <a:avLst/>
              </a:prstGeom>
              <a:ln w="19050">
                <a:solidFill>
                  <a:srgbClr val="990000"/>
                </a:solidFill>
              </a:ln>
            </p:spPr>
            <p:style>
              <a:lnRef idx="1">
                <a:schemeClr val="accent1"/>
              </a:lnRef>
              <a:fillRef idx="0">
                <a:schemeClr val="accent1"/>
              </a:fillRef>
              <a:effectRef idx="0">
                <a:schemeClr val="accent1"/>
              </a:effectRef>
              <a:fontRef idx="minor">
                <a:schemeClr val="tx1"/>
              </a:fontRef>
            </p:style>
          </p:cxnSp>
        </p:grpSp>
        <p:sp>
          <p:nvSpPr>
            <p:cNvPr id="61" name="文本框 60">
              <a:extLst>
                <a:ext uri="{FF2B5EF4-FFF2-40B4-BE49-F238E27FC236}">
                  <a16:creationId xmlns:a16="http://schemas.microsoft.com/office/drawing/2014/main" id="{43E9E1E8-7574-464D-9762-6050B4694E1C}"/>
                </a:ext>
              </a:extLst>
            </p:cNvPr>
            <p:cNvSpPr txBox="1"/>
            <p:nvPr/>
          </p:nvSpPr>
          <p:spPr>
            <a:xfrm>
              <a:off x="5292822" y="2905780"/>
              <a:ext cx="1577528" cy="104644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990000"/>
                  </a:solidFill>
                  <a:effectLst/>
                  <a:uLnTx/>
                  <a:uFillTx/>
                  <a:latin typeface="微软雅黑"/>
                  <a:ea typeface="微软雅黑"/>
                  <a:cs typeface="+mn-cs"/>
                </a:rPr>
                <a:t>21</a:t>
              </a:r>
              <a:r>
                <a:rPr kumimoji="0" lang="zh-CN" altLang="en-US" sz="2400" b="0" i="0" u="none" strike="noStrike" kern="1200" cap="none" spc="0" normalizeH="0" baseline="0" noProof="0" dirty="0">
                  <a:ln>
                    <a:noFill/>
                  </a:ln>
                  <a:solidFill>
                    <a:srgbClr val="990000"/>
                  </a:solidFill>
                  <a:effectLst/>
                  <a:uLnTx/>
                  <a:uFillTx/>
                  <a:latin typeface="微软雅黑"/>
                  <a:ea typeface="微软雅黑"/>
                  <a:cs typeface="+mn-cs"/>
                </a:rPr>
                <a:t>世纪</a:t>
              </a:r>
              <a:endParaRPr kumimoji="0" lang="en-US" altLang="zh-CN" sz="2400" b="0" i="0" u="none" strike="noStrike" kern="1200" cap="none" spc="0" normalizeH="0" baseline="0" noProof="0" dirty="0">
                <a:ln>
                  <a:noFill/>
                </a:ln>
                <a:solidFill>
                  <a:srgbClr val="990000"/>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srgbClr val="990000"/>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solidFill>
                    <a:srgbClr val="990000"/>
                  </a:solidFill>
                  <a:latin typeface="微软雅黑"/>
                  <a:ea typeface="微软雅黑"/>
                </a:rPr>
                <a:t>和平、发展</a:t>
              </a:r>
              <a:endParaRPr kumimoji="0" lang="zh-CN" altLang="en-US" b="0" i="0" u="none" strike="noStrike" kern="1200" cap="none" spc="0" normalizeH="0" baseline="0" noProof="0" dirty="0">
                <a:ln>
                  <a:noFill/>
                </a:ln>
                <a:solidFill>
                  <a:srgbClr val="990000"/>
                </a:solidFill>
                <a:effectLst/>
                <a:uLnTx/>
                <a:uFillTx/>
                <a:latin typeface="微软雅黑"/>
                <a:ea typeface="微软雅黑"/>
                <a:cs typeface="+mn-cs"/>
              </a:endParaRPr>
            </a:p>
          </p:txBody>
        </p:sp>
        <p:sp>
          <p:nvSpPr>
            <p:cNvPr id="62" name="矩形 61">
              <a:extLst>
                <a:ext uri="{FF2B5EF4-FFF2-40B4-BE49-F238E27FC236}">
                  <a16:creationId xmlns:a16="http://schemas.microsoft.com/office/drawing/2014/main" id="{B6978C7D-0DA9-4E02-A990-A3A0463E9C89}"/>
                </a:ext>
              </a:extLst>
            </p:cNvPr>
            <p:cNvSpPr/>
            <p:nvPr/>
          </p:nvSpPr>
          <p:spPr>
            <a:xfrm>
              <a:off x="5064845" y="3837960"/>
              <a:ext cx="2062310" cy="1066767"/>
            </a:xfrm>
            <a:prstGeom prst="rect">
              <a:avLst/>
            </a:prstGeom>
          </p:spPr>
          <p:txBody>
            <a:bodyPr wrap="square">
              <a:spAutoFit/>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不太平、不安宁</a:t>
              </a:r>
              <a:endParaRPr lang="en-US" altLang="zh-CN" sz="1800" dirty="0">
                <a:effectLst/>
                <a:ea typeface="等线" panose="02010600030101010101" pitchFamily="2" charset="-122"/>
                <a:cs typeface="Times New Roman" panose="02020603050405020304" pitchFamily="18" charset="0"/>
              </a:endParaRPr>
            </a:p>
            <a:p>
              <a:pPr marL="0" marR="0" lvl="0" indent="0" algn="ctr" defTabSz="914400" rtl="0" eaLnBrk="1" fontAlgn="auto" latinLnBrk="0" hangingPunct="1">
                <a:lnSpc>
                  <a:spcPct val="130000"/>
                </a:lnSpc>
                <a:spcBef>
                  <a:spcPts val="0"/>
                </a:spcBef>
                <a:spcAft>
                  <a:spcPts val="0"/>
                </a:spcAft>
                <a:buClrTx/>
                <a:buSzTx/>
                <a:buFontTx/>
                <a:buNone/>
                <a:tabLst/>
                <a:defRPr/>
              </a:pPr>
              <a:endParaRPr kumimoji="0" lang="en-US" altLang="zh-CN" b="0" i="0" u="none" strike="noStrike" kern="1200" cap="none" spc="0" normalizeH="0" baseline="0" noProof="0" dirty="0">
                <a:ln>
                  <a:noFill/>
                </a:ln>
                <a:solidFill>
                  <a:prstClr val="black">
                    <a:lumMod val="95000"/>
                    <a:lumOff val="5000"/>
                  </a:prstClr>
                </a:solidFill>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ctr" defTabSz="914400" rtl="0" eaLnBrk="1" fontAlgn="auto" latinLnBrk="0" hangingPunct="1">
                <a:lnSpc>
                  <a:spcPct val="130000"/>
                </a:lnSpc>
                <a:spcBef>
                  <a:spcPts val="0"/>
                </a:spcBef>
                <a:spcAft>
                  <a:spcPts val="0"/>
                </a:spcAft>
                <a:buClrTx/>
                <a:buSzTx/>
                <a:buFontTx/>
                <a:buNone/>
                <a:tabLst/>
                <a:defRPr/>
              </a:pPr>
              <a:r>
                <a:rPr lang="zh-CN" altLang="en-US" sz="1400" dirty="0">
                  <a:solidFill>
                    <a:prstClr val="black">
                      <a:lumMod val="95000"/>
                      <a:lumOff val="5000"/>
                    </a:prstClr>
                  </a:solidFill>
                  <a:effectLst/>
                  <a:latin typeface="等线" panose="02010600030101010101" pitchFamily="2" charset="-122"/>
                  <a:ea typeface="等线" panose="02010600030101010101" pitchFamily="2" charset="-122"/>
                  <a:cs typeface="Times New Roman" panose="02020603050405020304" pitchFamily="18" charset="0"/>
                </a:rPr>
                <a:t>面临严峻挑战</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grpSp>
      <p:sp>
        <p:nvSpPr>
          <p:cNvPr id="78" name="矩形 77">
            <a:extLst>
              <a:ext uri="{FF2B5EF4-FFF2-40B4-BE49-F238E27FC236}">
                <a16:creationId xmlns:a16="http://schemas.microsoft.com/office/drawing/2014/main" id="{5F320A43-09F8-402E-AFCE-6F614E0E2B4F}"/>
              </a:ext>
            </a:extLst>
          </p:cNvPr>
          <p:cNvSpPr/>
          <p:nvPr/>
        </p:nvSpPr>
        <p:spPr>
          <a:xfrm>
            <a:off x="1345937" y="1926477"/>
            <a:ext cx="1388784" cy="783099"/>
          </a:xfrm>
          <a:prstGeom prst="rect">
            <a:avLst/>
          </a:prstGeom>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lang="zh-CN" altLang="en-US" dirty="0">
                <a:ea typeface="等线" panose="02010600030101010101" pitchFamily="2" charset="-122"/>
                <a:cs typeface="Times New Roman" panose="02020603050405020304" pitchFamily="18" charset="0"/>
              </a:rPr>
              <a:t>东欧剧变</a:t>
            </a:r>
            <a:endParaRPr lang="en-US" altLang="zh-CN" dirty="0">
              <a:ea typeface="等线" panose="02010600030101010101" pitchFamily="2" charset="-122"/>
              <a:cs typeface="Times New Roman" panose="02020603050405020304" pitchFamily="18" charset="0"/>
            </a:endParaRPr>
          </a:p>
          <a:p>
            <a:pPr marL="0" marR="0" lvl="0" indent="0" algn="r" defTabSz="914400" rtl="0" eaLnBrk="1" fontAlgn="auto" latinLnBrk="0" hangingPunct="1">
              <a:lnSpc>
                <a:spcPct val="130000"/>
              </a:lnSpc>
              <a:spcBef>
                <a:spcPts val="0"/>
              </a:spcBef>
              <a:spcAft>
                <a:spcPts val="0"/>
              </a:spcAft>
              <a:buClrTx/>
              <a:buSzTx/>
              <a:buFontTx/>
              <a:buNone/>
              <a:tabLst/>
              <a:defRPr/>
            </a:pPr>
            <a:r>
              <a:rPr lang="zh-CN" altLang="en-US" dirty="0">
                <a:ea typeface="等线" panose="02010600030101010101" pitchFamily="2" charset="-122"/>
                <a:cs typeface="Times New Roman" panose="02020603050405020304" pitchFamily="18" charset="0"/>
              </a:rPr>
              <a:t>苏联解体</a:t>
            </a:r>
            <a:endParaRPr lang="en-US" altLang="zh-CN" dirty="0">
              <a:ea typeface="等线" panose="02010600030101010101" pitchFamily="2" charset="-122"/>
              <a:cs typeface="Times New Roman" panose="02020603050405020304" pitchFamily="18" charset="0"/>
            </a:endParaRPr>
          </a:p>
        </p:txBody>
      </p:sp>
      <p:pic>
        <p:nvPicPr>
          <p:cNvPr id="2050" name="Picture 2" descr="人教版历史九下《第11课 东欧社会主义国家的改革和演变》课件 （共40张PPT）-21世纪教育网">
            <a:extLst>
              <a:ext uri="{FF2B5EF4-FFF2-40B4-BE49-F238E27FC236}">
                <a16:creationId xmlns:a16="http://schemas.microsoft.com/office/drawing/2014/main" id="{67EAED8F-023D-3998-4B13-6C523DE3E8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4146" y="1239497"/>
            <a:ext cx="2225490" cy="2106966"/>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2" name="Picture 4" descr="具体什么是霸权主义和强权政治 - 楚天视界">
            <a:extLst>
              <a:ext uri="{FF2B5EF4-FFF2-40B4-BE49-F238E27FC236}">
                <a16:creationId xmlns:a16="http://schemas.microsoft.com/office/drawing/2014/main" id="{0DAA1DF4-CAF9-0D14-E9B0-114F7C0B22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0919" y="4032697"/>
            <a:ext cx="2379642" cy="2286633"/>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6" name="矩形 25">
            <a:extLst>
              <a:ext uri="{FF2B5EF4-FFF2-40B4-BE49-F238E27FC236}">
                <a16:creationId xmlns:a16="http://schemas.microsoft.com/office/drawing/2014/main" id="{C40A1906-0144-4B23-7973-7AEEA1513C52}"/>
              </a:ext>
            </a:extLst>
          </p:cNvPr>
          <p:cNvSpPr/>
          <p:nvPr/>
        </p:nvSpPr>
        <p:spPr>
          <a:xfrm>
            <a:off x="1334614" y="4912642"/>
            <a:ext cx="1332035" cy="783099"/>
          </a:xfrm>
          <a:prstGeom prst="rect">
            <a:avLst/>
          </a:prstGeom>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霸权主义</a:t>
            </a:r>
            <a:endParaRPr lang="en-US" altLang="zh-CN" sz="1800" dirty="0">
              <a:effectLst/>
              <a:ea typeface="等线" panose="02010600030101010101" pitchFamily="2" charset="-122"/>
              <a:cs typeface="Times New Roman" panose="02020603050405020304" pitchFamily="18" charset="0"/>
            </a:endParaRPr>
          </a:p>
          <a:p>
            <a:pPr marL="0" marR="0" lvl="0" indent="0" algn="r" defTabSz="914400" rtl="0" eaLnBrk="1" fontAlgn="auto" latinLnBrk="0" hangingPunct="1">
              <a:lnSpc>
                <a:spcPct val="13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强权政治</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pic>
        <p:nvPicPr>
          <p:cNvPr id="2054" name="Picture 6" descr="911 的图像结果">
            <a:extLst>
              <a:ext uri="{FF2B5EF4-FFF2-40B4-BE49-F238E27FC236}">
                <a16:creationId xmlns:a16="http://schemas.microsoft.com/office/drawing/2014/main" id="{42354FDF-EEC6-A349-64D4-9FA28C37B5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77259" y="4626378"/>
            <a:ext cx="2158988" cy="225090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7" name="矩形 26">
            <a:extLst>
              <a:ext uri="{FF2B5EF4-FFF2-40B4-BE49-F238E27FC236}">
                <a16:creationId xmlns:a16="http://schemas.microsoft.com/office/drawing/2014/main" id="{11728DD0-FC49-59DC-A2F1-434E24A0B971}"/>
              </a:ext>
            </a:extLst>
          </p:cNvPr>
          <p:cNvSpPr/>
          <p:nvPr/>
        </p:nvSpPr>
        <p:spPr>
          <a:xfrm>
            <a:off x="8983038" y="5495347"/>
            <a:ext cx="1568575" cy="783099"/>
          </a:xfrm>
          <a:prstGeom prst="rect">
            <a:avLst/>
          </a:prstGeom>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传统安全威胁</a:t>
            </a:r>
            <a:endParaRPr lang="en-US" altLang="zh-CN" dirty="0">
              <a:ea typeface="等线" panose="02010600030101010101" pitchFamily="2" charset="-122"/>
              <a:cs typeface="Times New Roman" panose="02020603050405020304" pitchFamily="18" charset="0"/>
            </a:endParaRPr>
          </a:p>
          <a:p>
            <a:pPr marL="0" marR="0" lvl="0" indent="0" algn="r" defTabSz="914400" rtl="0" eaLnBrk="1" fontAlgn="auto" latinLnBrk="0" hangingPunct="1">
              <a:lnSpc>
                <a:spcPct val="13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恐怖主义</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pic>
        <p:nvPicPr>
          <p:cNvPr id="2056" name="Picture 8" descr="环境恶化 的图像结果">
            <a:extLst>
              <a:ext uri="{FF2B5EF4-FFF2-40B4-BE49-F238E27FC236}">
                <a16:creationId xmlns:a16="http://schemas.microsoft.com/office/drawing/2014/main" id="{11898388-6288-C13E-CCB7-701A0F50F9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75267" y="2022190"/>
            <a:ext cx="1910876" cy="1947174"/>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28" name="矩形 27">
            <a:extLst>
              <a:ext uri="{FF2B5EF4-FFF2-40B4-BE49-F238E27FC236}">
                <a16:creationId xmlns:a16="http://schemas.microsoft.com/office/drawing/2014/main" id="{B3880DB7-8453-13DC-47D8-7D509A6A70C5}"/>
              </a:ext>
            </a:extLst>
          </p:cNvPr>
          <p:cNvSpPr/>
          <p:nvPr/>
        </p:nvSpPr>
        <p:spPr>
          <a:xfrm>
            <a:off x="9373433" y="2544305"/>
            <a:ext cx="1568575" cy="423001"/>
          </a:xfrm>
          <a:prstGeom prst="rect">
            <a:avLst/>
          </a:prstGeom>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prstClr val="black">
                    <a:lumMod val="95000"/>
                    <a:lumOff val="5000"/>
                  </a:prstClr>
                </a:solidFill>
                <a:uLnTx/>
                <a:uFillTx/>
                <a:latin typeface="等线" panose="02010600030101010101" pitchFamily="2" charset="-122"/>
                <a:ea typeface="等线" panose="02010600030101010101" pitchFamily="2" charset="-122"/>
                <a:cs typeface="Times New Roman" panose="02020603050405020304" pitchFamily="18" charset="0"/>
              </a:rPr>
              <a:t>环境恶化</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sp>
        <p:nvSpPr>
          <p:cNvPr id="29" name="矩形 28">
            <a:extLst>
              <a:ext uri="{FF2B5EF4-FFF2-40B4-BE49-F238E27FC236}">
                <a16:creationId xmlns:a16="http://schemas.microsoft.com/office/drawing/2014/main" id="{DB9AFC52-98E7-BB97-DF86-80549D9F6A5C}"/>
              </a:ext>
            </a:extLst>
          </p:cNvPr>
          <p:cNvSpPr/>
          <p:nvPr/>
        </p:nvSpPr>
        <p:spPr>
          <a:xfrm>
            <a:off x="9939191" y="4125650"/>
            <a:ext cx="1568575" cy="606705"/>
          </a:xfrm>
          <a:prstGeom prst="rect">
            <a:avLst/>
          </a:prstGeom>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lumMod val="95000"/>
                    <a:lumOff val="5000"/>
                  </a:prstClr>
                </a:solidFill>
                <a:uLnTx/>
                <a:uFillTx/>
                <a:latin typeface="等线" panose="02010600030101010101" pitchFamily="2" charset="-122"/>
                <a:ea typeface="等线" panose="02010600030101010101" pitchFamily="2" charset="-122"/>
                <a:cs typeface="Times New Roman" panose="02020603050405020304" pitchFamily="18" charset="0"/>
              </a:rPr>
              <a:t>…………</a:t>
            </a:r>
            <a:endParaRPr kumimoji="0" lang="en-US" altLang="zh-CN" sz="20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spTree>
    <p:extLst>
      <p:ext uri="{BB962C8B-B14F-4D97-AF65-F5344CB8AC3E}">
        <p14:creationId xmlns:p14="http://schemas.microsoft.com/office/powerpoint/2010/main" val="391476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p:cTn id="7" dur="500" fill="hold"/>
                                        <p:tgtEl>
                                          <p:spTgt spid="56"/>
                                        </p:tgtEl>
                                        <p:attrNameLst>
                                          <p:attrName>ppt_w</p:attrName>
                                        </p:attrNameLst>
                                      </p:cBhvr>
                                      <p:tavLst>
                                        <p:tav tm="0">
                                          <p:val>
                                            <p:fltVal val="0"/>
                                          </p:val>
                                        </p:tav>
                                        <p:tav tm="100000">
                                          <p:val>
                                            <p:strVal val="#ppt_w"/>
                                          </p:val>
                                        </p:tav>
                                      </p:tavLst>
                                    </p:anim>
                                    <p:anim calcmode="lin" valueType="num">
                                      <p:cBhvr>
                                        <p:cTn id="8" dur="500" fill="hold"/>
                                        <p:tgtEl>
                                          <p:spTgt spid="56"/>
                                        </p:tgtEl>
                                        <p:attrNameLst>
                                          <p:attrName>ppt_h</p:attrName>
                                        </p:attrNameLst>
                                      </p:cBhvr>
                                      <p:tavLst>
                                        <p:tav tm="0">
                                          <p:val>
                                            <p:fltVal val="0"/>
                                          </p:val>
                                        </p:tav>
                                        <p:tav tm="100000">
                                          <p:val>
                                            <p:strVal val="#ppt_h"/>
                                          </p:val>
                                        </p:tav>
                                      </p:tavLst>
                                    </p:anim>
                                    <p:animEffect transition="in" filter="fade">
                                      <p:cBhvr>
                                        <p:cTn id="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a:extLst>
              <a:ext uri="{FF2B5EF4-FFF2-40B4-BE49-F238E27FC236}">
                <a16:creationId xmlns:a16="http://schemas.microsoft.com/office/drawing/2014/main" id="{991DEE90-AC86-48BF-A20A-547D360E5EFB}"/>
              </a:ext>
            </a:extLst>
          </p:cNvPr>
          <p:cNvSpPr/>
          <p:nvPr/>
        </p:nvSpPr>
        <p:spPr>
          <a:xfrm>
            <a:off x="5099807" y="2089248"/>
            <a:ext cx="1913392" cy="1913392"/>
          </a:xfrm>
          <a:prstGeom prst="ellipse">
            <a:avLst/>
          </a:prstGeom>
          <a:gradFill flip="none" rotWithShape="1">
            <a:gsLst>
              <a:gs pos="0">
                <a:srgbClr val="FF5050"/>
              </a:gs>
              <a:gs pos="100000">
                <a:srgbClr val="C00000"/>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sp>
        <p:nvSpPr>
          <p:cNvPr id="11" name="任意多边形: 形状 10">
            <a:extLst>
              <a:ext uri="{FF2B5EF4-FFF2-40B4-BE49-F238E27FC236}">
                <a16:creationId xmlns:a16="http://schemas.microsoft.com/office/drawing/2014/main" id="{4BF7FE7A-4E23-4577-B4D3-19330F26E572}"/>
              </a:ext>
            </a:extLst>
          </p:cNvPr>
          <p:cNvSpPr/>
          <p:nvPr/>
        </p:nvSpPr>
        <p:spPr>
          <a:xfrm flipV="1">
            <a:off x="0" y="-36816"/>
            <a:ext cx="12191999" cy="2126064"/>
          </a:xfrm>
          <a:custGeom>
            <a:avLst/>
            <a:gdLst>
              <a:gd name="connsiteX0" fmla="*/ 0 w 12191999"/>
              <a:gd name="connsiteY0" fmla="*/ 2126064 h 2126064"/>
              <a:gd name="connsiteX1" fmla="*/ 12191999 w 12191999"/>
              <a:gd name="connsiteY1" fmla="*/ 2126064 h 2126064"/>
              <a:gd name="connsiteX2" fmla="*/ 0 w 12191999"/>
              <a:gd name="connsiteY2" fmla="*/ 0 h 2126064"/>
            </a:gdLst>
            <a:ahLst/>
            <a:cxnLst>
              <a:cxn ang="0">
                <a:pos x="connsiteX0" y="connsiteY0"/>
              </a:cxn>
              <a:cxn ang="0">
                <a:pos x="connsiteX1" y="connsiteY1"/>
              </a:cxn>
              <a:cxn ang="0">
                <a:pos x="connsiteX2" y="connsiteY2"/>
              </a:cxn>
            </a:cxnLst>
            <a:rect l="l" t="t" r="r" b="b"/>
            <a:pathLst>
              <a:path w="12191999" h="2126064">
                <a:moveTo>
                  <a:pt x="0" y="2126064"/>
                </a:moveTo>
                <a:lnTo>
                  <a:pt x="12191999" y="2126064"/>
                </a:lnTo>
                <a:lnTo>
                  <a:pt x="0" y="0"/>
                </a:lnTo>
                <a:close/>
              </a:path>
            </a:pathLst>
          </a:cu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20" name="任意多边形: 形状 19">
            <a:extLst>
              <a:ext uri="{FF2B5EF4-FFF2-40B4-BE49-F238E27FC236}">
                <a16:creationId xmlns:a16="http://schemas.microsoft.com/office/drawing/2014/main" id="{469A4E30-8FC8-4074-B7DA-5077F2AFF989}"/>
              </a:ext>
            </a:extLst>
          </p:cNvPr>
          <p:cNvSpPr/>
          <p:nvPr/>
        </p:nvSpPr>
        <p:spPr>
          <a:xfrm flipV="1">
            <a:off x="14018" y="-22861"/>
            <a:ext cx="845081" cy="695700"/>
          </a:xfrm>
          <a:custGeom>
            <a:avLst/>
            <a:gdLst>
              <a:gd name="connsiteX0" fmla="*/ 0 w 845081"/>
              <a:gd name="connsiteY0" fmla="*/ 695700 h 695700"/>
              <a:gd name="connsiteX1" fmla="*/ 845081 w 845081"/>
              <a:gd name="connsiteY1" fmla="*/ 695700 h 695700"/>
              <a:gd name="connsiteX2" fmla="*/ 0 w 845081"/>
              <a:gd name="connsiteY2" fmla="*/ 0 h 695700"/>
              <a:gd name="connsiteX3" fmla="*/ 0 w 845081"/>
              <a:gd name="connsiteY3" fmla="*/ 695700 h 695700"/>
            </a:gdLst>
            <a:ahLst/>
            <a:cxnLst>
              <a:cxn ang="0">
                <a:pos x="connsiteX0" y="connsiteY0"/>
              </a:cxn>
              <a:cxn ang="0">
                <a:pos x="connsiteX1" y="connsiteY1"/>
              </a:cxn>
              <a:cxn ang="0">
                <a:pos x="connsiteX2" y="connsiteY2"/>
              </a:cxn>
              <a:cxn ang="0">
                <a:pos x="connsiteX3" y="connsiteY3"/>
              </a:cxn>
            </a:cxnLst>
            <a:rect l="l" t="t" r="r" b="b"/>
            <a:pathLst>
              <a:path w="845081" h="695700">
                <a:moveTo>
                  <a:pt x="0" y="695700"/>
                </a:moveTo>
                <a:lnTo>
                  <a:pt x="845081" y="695700"/>
                </a:lnTo>
                <a:lnTo>
                  <a:pt x="0" y="0"/>
                </a:lnTo>
                <a:lnTo>
                  <a:pt x="0" y="695700"/>
                </a:lnTo>
                <a:close/>
              </a:path>
            </a:pathLst>
          </a:cu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sp>
        <p:nvSpPr>
          <p:cNvPr id="19" name="任意多边形: 形状 18">
            <a:extLst>
              <a:ext uri="{FF2B5EF4-FFF2-40B4-BE49-F238E27FC236}">
                <a16:creationId xmlns:a16="http://schemas.microsoft.com/office/drawing/2014/main" id="{DED759B5-476E-48A8-882B-A40A31639608}"/>
              </a:ext>
            </a:extLst>
          </p:cNvPr>
          <p:cNvSpPr/>
          <p:nvPr/>
        </p:nvSpPr>
        <p:spPr>
          <a:xfrm flipV="1">
            <a:off x="2516114" y="-25266"/>
            <a:ext cx="7784426" cy="1687299"/>
          </a:xfrm>
          <a:custGeom>
            <a:avLst/>
            <a:gdLst>
              <a:gd name="connsiteX0" fmla="*/ 2049597 w 7784426"/>
              <a:gd name="connsiteY0" fmla="*/ 1687299 h 1687299"/>
              <a:gd name="connsiteX1" fmla="*/ 7784426 w 7784426"/>
              <a:gd name="connsiteY1" fmla="*/ 1687299 h 1687299"/>
              <a:gd name="connsiteX2" fmla="*/ 7276089 w 7784426"/>
              <a:gd name="connsiteY2" fmla="*/ 1268818 h 1687299"/>
              <a:gd name="connsiteX3" fmla="*/ 0 w 7784426"/>
              <a:gd name="connsiteY3" fmla="*/ 0 h 1687299"/>
              <a:gd name="connsiteX4" fmla="*/ 2049597 w 7784426"/>
              <a:gd name="connsiteY4" fmla="*/ 1687299 h 16872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84426" h="1687299">
                <a:moveTo>
                  <a:pt x="2049597" y="1687299"/>
                </a:moveTo>
                <a:lnTo>
                  <a:pt x="7784426" y="1687299"/>
                </a:lnTo>
                <a:lnTo>
                  <a:pt x="7276089" y="1268818"/>
                </a:lnTo>
                <a:lnTo>
                  <a:pt x="0" y="0"/>
                </a:lnTo>
                <a:lnTo>
                  <a:pt x="2049597" y="1687299"/>
                </a:lnTo>
                <a:close/>
              </a:path>
            </a:pathLst>
          </a:cu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cs"/>
            </a:endParaRPr>
          </a:p>
        </p:txBody>
      </p:sp>
      <p:grpSp>
        <p:nvGrpSpPr>
          <p:cNvPr id="32" name="组合 31">
            <a:extLst>
              <a:ext uri="{FF2B5EF4-FFF2-40B4-BE49-F238E27FC236}">
                <a16:creationId xmlns:a16="http://schemas.microsoft.com/office/drawing/2014/main" id="{33F5A969-260B-422F-B4E3-DA6395C64BC8}"/>
              </a:ext>
            </a:extLst>
          </p:cNvPr>
          <p:cNvGrpSpPr/>
          <p:nvPr/>
        </p:nvGrpSpPr>
        <p:grpSpPr>
          <a:xfrm>
            <a:off x="4537986" y="4063573"/>
            <a:ext cx="5762554" cy="1730828"/>
            <a:chOff x="3102428" y="3755572"/>
            <a:chExt cx="5762554" cy="1730828"/>
          </a:xfrm>
        </p:grpSpPr>
        <p:cxnSp>
          <p:nvCxnSpPr>
            <p:cNvPr id="29" name="直接连接符 28">
              <a:extLst>
                <a:ext uri="{FF2B5EF4-FFF2-40B4-BE49-F238E27FC236}">
                  <a16:creationId xmlns:a16="http://schemas.microsoft.com/office/drawing/2014/main" id="{1C4BCF85-EA4C-493A-8D5E-F0143B36AB23}"/>
                </a:ext>
              </a:extLst>
            </p:cNvPr>
            <p:cNvCxnSpPr/>
            <p:nvPr/>
          </p:nvCxnSpPr>
          <p:spPr>
            <a:xfrm>
              <a:off x="3102428"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E808EE5-120D-468C-A69F-51673B365677}"/>
                </a:ext>
              </a:extLst>
            </p:cNvPr>
            <p:cNvCxnSpPr/>
            <p:nvPr/>
          </p:nvCxnSpPr>
          <p:spPr>
            <a:xfrm>
              <a:off x="6019799"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4991D69-27EB-405C-B1D3-36EF14D376BD}"/>
                </a:ext>
              </a:extLst>
            </p:cNvPr>
            <p:cNvCxnSpPr/>
            <p:nvPr/>
          </p:nvCxnSpPr>
          <p:spPr>
            <a:xfrm>
              <a:off x="8864982" y="3755572"/>
              <a:ext cx="0" cy="1730828"/>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2" name="文本框 41">
            <a:extLst>
              <a:ext uri="{FF2B5EF4-FFF2-40B4-BE49-F238E27FC236}">
                <a16:creationId xmlns:a16="http://schemas.microsoft.com/office/drawing/2014/main" id="{0AE1EE13-9C37-48CE-BDB5-4C39D3287054}"/>
              </a:ext>
            </a:extLst>
          </p:cNvPr>
          <p:cNvSpPr txBox="1"/>
          <p:nvPr/>
        </p:nvSpPr>
        <p:spPr>
          <a:xfrm>
            <a:off x="4835632" y="4361032"/>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详细分析</a:t>
            </a:r>
          </a:p>
        </p:txBody>
      </p:sp>
      <p:sp>
        <p:nvSpPr>
          <p:cNvPr id="45" name="文本框 44">
            <a:extLst>
              <a:ext uri="{FF2B5EF4-FFF2-40B4-BE49-F238E27FC236}">
                <a16:creationId xmlns:a16="http://schemas.microsoft.com/office/drawing/2014/main" id="{4C9B050D-6789-4AA9-A526-56ECC8167D9A}"/>
              </a:ext>
            </a:extLst>
          </p:cNvPr>
          <p:cNvSpPr txBox="1"/>
          <p:nvPr/>
        </p:nvSpPr>
        <p:spPr>
          <a:xfrm>
            <a:off x="7728643" y="4361032"/>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总结</a:t>
            </a:r>
          </a:p>
        </p:txBody>
      </p:sp>
      <p:grpSp>
        <p:nvGrpSpPr>
          <p:cNvPr id="6" name="组合 5">
            <a:extLst>
              <a:ext uri="{FF2B5EF4-FFF2-40B4-BE49-F238E27FC236}">
                <a16:creationId xmlns:a16="http://schemas.microsoft.com/office/drawing/2014/main" id="{1D8E30C5-F3E2-490B-BA55-8584F5B46F7C}"/>
              </a:ext>
            </a:extLst>
          </p:cNvPr>
          <p:cNvGrpSpPr/>
          <p:nvPr/>
        </p:nvGrpSpPr>
        <p:grpSpPr>
          <a:xfrm>
            <a:off x="8252257" y="2400172"/>
            <a:ext cx="1300163" cy="1300163"/>
            <a:chOff x="6868837" y="2467476"/>
            <a:chExt cx="1300163" cy="1300163"/>
          </a:xfrm>
        </p:grpSpPr>
        <p:sp>
          <p:nvSpPr>
            <p:cNvPr id="24" name="椭圆 23">
              <a:extLst>
                <a:ext uri="{FF2B5EF4-FFF2-40B4-BE49-F238E27FC236}">
                  <a16:creationId xmlns:a16="http://schemas.microsoft.com/office/drawing/2014/main" id="{AA2B2B69-B1A9-43D3-8805-96C7DC83E749}"/>
                </a:ext>
              </a:extLst>
            </p:cNvPr>
            <p:cNvSpPr/>
            <p:nvPr/>
          </p:nvSpPr>
          <p:spPr>
            <a:xfrm>
              <a:off x="6868837" y="2467476"/>
              <a:ext cx="1300163" cy="1300163"/>
            </a:xfrm>
            <a:prstGeom prst="ellipse">
              <a:avLst/>
            </a:prstGeom>
            <a:solidFill>
              <a:srgbClr val="E344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0" name="图形 49">
              <a:extLst>
                <a:ext uri="{FF2B5EF4-FFF2-40B4-BE49-F238E27FC236}">
                  <a16:creationId xmlns:a16="http://schemas.microsoft.com/office/drawing/2014/main" id="{9EAAE6D9-A0F7-4A31-8973-72D41173CF7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214643" y="2805011"/>
              <a:ext cx="550429" cy="634015"/>
            </a:xfrm>
            <a:prstGeom prst="rect">
              <a:avLst/>
            </a:prstGeom>
          </p:spPr>
        </p:pic>
      </p:grpSp>
      <p:grpSp>
        <p:nvGrpSpPr>
          <p:cNvPr id="5" name="组合 4">
            <a:extLst>
              <a:ext uri="{FF2B5EF4-FFF2-40B4-BE49-F238E27FC236}">
                <a16:creationId xmlns:a16="http://schemas.microsoft.com/office/drawing/2014/main" id="{719C66ED-F764-400B-9AA0-0C65B6AF1012}"/>
              </a:ext>
            </a:extLst>
          </p:cNvPr>
          <p:cNvGrpSpPr/>
          <p:nvPr/>
        </p:nvGrpSpPr>
        <p:grpSpPr>
          <a:xfrm>
            <a:off x="5406422" y="2400172"/>
            <a:ext cx="1300163" cy="1300163"/>
            <a:chOff x="4023002" y="2467476"/>
            <a:chExt cx="1300163" cy="1300163"/>
          </a:xfrm>
        </p:grpSpPr>
        <p:sp>
          <p:nvSpPr>
            <p:cNvPr id="23" name="椭圆 22">
              <a:extLst>
                <a:ext uri="{FF2B5EF4-FFF2-40B4-BE49-F238E27FC236}">
                  <a16:creationId xmlns:a16="http://schemas.microsoft.com/office/drawing/2014/main" id="{FBB762AA-0FA7-4AE0-9706-E0F0F67F6B71}"/>
                </a:ext>
              </a:extLst>
            </p:cNvPr>
            <p:cNvSpPr/>
            <p:nvPr/>
          </p:nvSpPr>
          <p:spPr>
            <a:xfrm>
              <a:off x="4023002" y="2467476"/>
              <a:ext cx="1300163" cy="1300163"/>
            </a:xfrm>
            <a:prstGeom prst="ellipse">
              <a:avLst/>
            </a:prstGeom>
            <a:solidFill>
              <a:srgbClr val="AF1F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1" name="图形 50">
              <a:extLst>
                <a:ext uri="{FF2B5EF4-FFF2-40B4-BE49-F238E27FC236}">
                  <a16:creationId xmlns:a16="http://schemas.microsoft.com/office/drawing/2014/main" id="{2EB309AA-217D-47D1-AA4F-092E330BA8D6}"/>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26109" y="2824061"/>
              <a:ext cx="638175" cy="638175"/>
            </a:xfrm>
            <a:prstGeom prst="rect">
              <a:avLst/>
            </a:prstGeom>
          </p:spPr>
        </p:pic>
      </p:grpSp>
      <p:grpSp>
        <p:nvGrpSpPr>
          <p:cNvPr id="2" name="组合 1">
            <a:extLst>
              <a:ext uri="{FF2B5EF4-FFF2-40B4-BE49-F238E27FC236}">
                <a16:creationId xmlns:a16="http://schemas.microsoft.com/office/drawing/2014/main" id="{23751CDC-445C-446B-B799-DBBAD7025BE3}"/>
              </a:ext>
            </a:extLst>
          </p:cNvPr>
          <p:cNvGrpSpPr/>
          <p:nvPr/>
        </p:nvGrpSpPr>
        <p:grpSpPr>
          <a:xfrm>
            <a:off x="2560587" y="2414429"/>
            <a:ext cx="1300163" cy="1300163"/>
            <a:chOff x="1177167" y="2337355"/>
            <a:chExt cx="1300163" cy="1300163"/>
          </a:xfrm>
        </p:grpSpPr>
        <p:sp>
          <p:nvSpPr>
            <p:cNvPr id="22" name="椭圆 21">
              <a:extLst>
                <a:ext uri="{FF2B5EF4-FFF2-40B4-BE49-F238E27FC236}">
                  <a16:creationId xmlns:a16="http://schemas.microsoft.com/office/drawing/2014/main" id="{0773D16B-B26D-4ACE-B82D-19CC3160B13E}"/>
                </a:ext>
              </a:extLst>
            </p:cNvPr>
            <p:cNvSpPr/>
            <p:nvPr/>
          </p:nvSpPr>
          <p:spPr>
            <a:xfrm>
              <a:off x="1177167" y="2337355"/>
              <a:ext cx="1300163" cy="1300163"/>
            </a:xfrm>
            <a:prstGeom prst="ellipse">
              <a:avLst/>
            </a:prstGeom>
            <a:solidFill>
              <a:srgbClr val="9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微软雅黑 Light"/>
                <a:ea typeface="微软雅黑 Light"/>
                <a:cs typeface="+mn-cs"/>
              </a:endParaRPr>
            </a:p>
          </p:txBody>
        </p:sp>
        <p:pic>
          <p:nvPicPr>
            <p:cNvPr id="52" name="图形 51">
              <a:extLst>
                <a:ext uri="{FF2B5EF4-FFF2-40B4-BE49-F238E27FC236}">
                  <a16:creationId xmlns:a16="http://schemas.microsoft.com/office/drawing/2014/main" id="{A3425BBB-6727-4250-85F3-365EA0CB06CD}"/>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482804" y="2708834"/>
              <a:ext cx="633116" cy="634015"/>
            </a:xfrm>
            <a:prstGeom prst="rect">
              <a:avLst/>
            </a:prstGeom>
          </p:spPr>
        </p:pic>
      </p:grpSp>
      <p:grpSp>
        <p:nvGrpSpPr>
          <p:cNvPr id="4" name="组合 3">
            <a:extLst>
              <a:ext uri="{FF2B5EF4-FFF2-40B4-BE49-F238E27FC236}">
                <a16:creationId xmlns:a16="http://schemas.microsoft.com/office/drawing/2014/main" id="{01DC4DF9-EDB5-4893-B60E-C4238C656D54}"/>
              </a:ext>
            </a:extLst>
          </p:cNvPr>
          <p:cNvGrpSpPr/>
          <p:nvPr/>
        </p:nvGrpSpPr>
        <p:grpSpPr>
          <a:xfrm>
            <a:off x="7796463" y="964934"/>
            <a:ext cx="4049551" cy="873366"/>
            <a:chOff x="7796463" y="964934"/>
            <a:chExt cx="4049551" cy="873366"/>
          </a:xfrm>
        </p:grpSpPr>
        <p:sp>
          <p:nvSpPr>
            <p:cNvPr id="33" name="文本框 32">
              <a:extLst>
                <a:ext uri="{FF2B5EF4-FFF2-40B4-BE49-F238E27FC236}">
                  <a16:creationId xmlns:a16="http://schemas.microsoft.com/office/drawing/2014/main" id="{C0C6EF5C-9CFE-4CE5-8D09-222CD3D47BEE}"/>
                </a:ext>
              </a:extLst>
            </p:cNvPr>
            <p:cNvSpPr txBox="1"/>
            <p:nvPr/>
          </p:nvSpPr>
          <p:spPr>
            <a:xfrm>
              <a:off x="8405870" y="964934"/>
              <a:ext cx="344014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800" b="0" i="0" u="none" strike="noStrike" kern="1200" cap="none" spc="0" normalizeH="0" baseline="0" noProof="0" dirty="0">
                  <a:ln>
                    <a:noFill/>
                  </a:ln>
                  <a:solidFill>
                    <a:srgbClr val="AF1F24"/>
                  </a:solidFill>
                  <a:effectLst/>
                  <a:uLnTx/>
                  <a:uFillTx/>
                  <a:latin typeface="微软雅黑"/>
                  <a:ea typeface="微软雅黑"/>
                  <a:cs typeface="+mn-cs"/>
                </a:rPr>
                <a:t>CONTENT</a:t>
              </a:r>
              <a:endParaRPr kumimoji="0" lang="zh-CN" altLang="en-US" sz="4800" b="0" i="0" u="none" strike="noStrike" kern="1200" cap="none" spc="0" normalizeH="0" baseline="0" noProof="0" dirty="0">
                <a:ln>
                  <a:noFill/>
                </a:ln>
                <a:solidFill>
                  <a:srgbClr val="AF1F24"/>
                </a:solidFill>
                <a:effectLst/>
                <a:uLnTx/>
                <a:uFillTx/>
                <a:latin typeface="微软雅黑"/>
                <a:ea typeface="微软雅黑"/>
                <a:cs typeface="+mn-cs"/>
              </a:endParaRPr>
            </a:p>
          </p:txBody>
        </p:sp>
        <p:cxnSp>
          <p:nvCxnSpPr>
            <p:cNvPr id="35" name="直接连接符 34">
              <a:extLst>
                <a:ext uri="{FF2B5EF4-FFF2-40B4-BE49-F238E27FC236}">
                  <a16:creationId xmlns:a16="http://schemas.microsoft.com/office/drawing/2014/main" id="{729C69BF-F084-41CE-B5C1-0F9FAF53BB2A}"/>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9625B235-73FE-4F5D-B741-E83D11F671F4}"/>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4" name="文本框 53">
            <a:extLst>
              <a:ext uri="{FF2B5EF4-FFF2-40B4-BE49-F238E27FC236}">
                <a16:creationId xmlns:a16="http://schemas.microsoft.com/office/drawing/2014/main" id="{B48B34B3-953B-43F7-9936-47B1D78ECC55}"/>
              </a:ext>
            </a:extLst>
          </p:cNvPr>
          <p:cNvSpPr txBox="1"/>
          <p:nvPr/>
        </p:nvSpPr>
        <p:spPr>
          <a:xfrm>
            <a:off x="1781394" y="4363682"/>
            <a:ext cx="238597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a:ea typeface="微软雅黑"/>
                <a:cs typeface="+mn-cs"/>
              </a:rPr>
              <a:t>历史背景</a:t>
            </a:r>
          </a:p>
        </p:txBody>
      </p:sp>
      <p:pic>
        <p:nvPicPr>
          <p:cNvPr id="38" name="图形 37">
            <a:extLst>
              <a:ext uri="{FF2B5EF4-FFF2-40B4-BE49-F238E27FC236}">
                <a16:creationId xmlns:a16="http://schemas.microsoft.com/office/drawing/2014/main" id="{6B9C6FAA-6780-431A-910C-738D95B3514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2150" y="365509"/>
            <a:ext cx="2161308" cy="599425"/>
          </a:xfrm>
          <a:prstGeom prst="rect">
            <a:avLst/>
          </a:prstGeom>
        </p:spPr>
      </p:pic>
    </p:spTree>
    <p:extLst>
      <p:ext uri="{BB962C8B-B14F-4D97-AF65-F5344CB8AC3E}">
        <p14:creationId xmlns:p14="http://schemas.microsoft.com/office/powerpoint/2010/main" val="913751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1000" tmFilter="0, 0; .2, .5; .8, .5; 1, 0"/>
                                        <p:tgtEl>
                                          <p:spTgt spid="37"/>
                                        </p:tgtEl>
                                      </p:cBhvr>
                                    </p:animEffect>
                                    <p:animScale>
                                      <p:cBhvr>
                                        <p:cTn id="7" dur="500" autoRev="1" fill="hold"/>
                                        <p:tgtEl>
                                          <p:spTgt spid="3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形 39">
            <a:extLst>
              <a:ext uri="{FF2B5EF4-FFF2-40B4-BE49-F238E27FC236}">
                <a16:creationId xmlns:a16="http://schemas.microsoft.com/office/drawing/2014/main" id="{4E35AE82-5278-4697-A19B-5F1F024AEB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0846"/>
            <a:ext cx="1251222" cy="347019"/>
          </a:xfrm>
          <a:prstGeom prst="rect">
            <a:avLst/>
          </a:prstGeom>
        </p:spPr>
      </p:pic>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AF1F24">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3" name="组合 2">
            <a:extLst>
              <a:ext uri="{FF2B5EF4-FFF2-40B4-BE49-F238E27FC236}">
                <a16:creationId xmlns:a16="http://schemas.microsoft.com/office/drawing/2014/main" id="{B28D201E-238E-1AA6-A5F1-BA257473218B}"/>
              </a:ext>
            </a:extLst>
          </p:cNvPr>
          <p:cNvGrpSpPr/>
          <p:nvPr/>
        </p:nvGrpSpPr>
        <p:grpSpPr>
          <a:xfrm>
            <a:off x="177340" y="725576"/>
            <a:ext cx="4049551" cy="873366"/>
            <a:chOff x="7796463" y="964934"/>
            <a:chExt cx="4049551" cy="873366"/>
          </a:xfrm>
        </p:grpSpPr>
        <p:sp>
          <p:nvSpPr>
            <p:cNvPr id="14" name="文本框 13">
              <a:extLst>
                <a:ext uri="{FF2B5EF4-FFF2-40B4-BE49-F238E27FC236}">
                  <a16:creationId xmlns:a16="http://schemas.microsoft.com/office/drawing/2014/main" id="{64D73486-F32E-7C70-0E82-3692DFB5189F}"/>
                </a:ext>
              </a:extLst>
            </p:cNvPr>
            <p:cNvSpPr txBox="1"/>
            <p:nvPr/>
          </p:nvSpPr>
          <p:spPr>
            <a:xfrm>
              <a:off x="8405870" y="964934"/>
              <a:ext cx="344014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AF1F24"/>
                  </a:solidFill>
                  <a:effectLst/>
                  <a:uLnTx/>
                  <a:uFillTx/>
                  <a:latin typeface="微软雅黑"/>
                  <a:ea typeface="微软雅黑"/>
                  <a:cs typeface="+mn-cs"/>
                </a:rPr>
                <a:t>发展</a:t>
              </a:r>
            </a:p>
          </p:txBody>
        </p:sp>
        <p:cxnSp>
          <p:nvCxnSpPr>
            <p:cNvPr id="15" name="直接连接符 14">
              <a:extLst>
                <a:ext uri="{FF2B5EF4-FFF2-40B4-BE49-F238E27FC236}">
                  <a16:creationId xmlns:a16="http://schemas.microsoft.com/office/drawing/2014/main" id="{CAF0CF4C-722E-EF15-06AF-5A7C0116BCAF}"/>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C37820A-81F9-C472-125C-B421CA640761}"/>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9" name="矩形 18">
            <a:extLst>
              <a:ext uri="{FF2B5EF4-FFF2-40B4-BE49-F238E27FC236}">
                <a16:creationId xmlns:a16="http://schemas.microsoft.com/office/drawing/2014/main" id="{50CF5993-67B0-5A80-0E8B-3543C8FABA8F}"/>
              </a:ext>
            </a:extLst>
          </p:cNvPr>
          <p:cNvSpPr/>
          <p:nvPr/>
        </p:nvSpPr>
        <p:spPr>
          <a:xfrm>
            <a:off x="6928685" y="2420692"/>
            <a:ext cx="4344166" cy="783099"/>
          </a:xfrm>
          <a:prstGeom prst="rect">
            <a:avLst/>
          </a:prstGeom>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以经济建设为中心，强调经济的发展是国家繁荣与人民幸福的基础。</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pic>
        <p:nvPicPr>
          <p:cNvPr id="21" name="图片 20">
            <a:extLst>
              <a:ext uri="{FF2B5EF4-FFF2-40B4-BE49-F238E27FC236}">
                <a16:creationId xmlns:a16="http://schemas.microsoft.com/office/drawing/2014/main" id="{40146476-1318-C9AC-40B1-ACD969629C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2061" y="2214352"/>
            <a:ext cx="5817253" cy="4364644"/>
          </a:xfrm>
          <a:prstGeom prst="rect">
            <a:avLst/>
          </a:prstGeom>
        </p:spPr>
      </p:pic>
      <p:pic>
        <p:nvPicPr>
          <p:cNvPr id="4098" name="Picture 2" descr="五四运动时期，青年学生们对工业发展的积极推动 的图像结果">
            <a:extLst>
              <a:ext uri="{FF2B5EF4-FFF2-40B4-BE49-F238E27FC236}">
                <a16:creationId xmlns:a16="http://schemas.microsoft.com/office/drawing/2014/main" id="{9B98270A-32ED-36CE-AB62-91B18DA25B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8685" y="3918568"/>
            <a:ext cx="4255167" cy="24085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69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098"/>
                                        </p:tgtEl>
                                        <p:attrNameLst>
                                          <p:attrName>style.visibility</p:attrName>
                                        </p:attrNameLst>
                                      </p:cBhvr>
                                      <p:to>
                                        <p:strVal val="visible"/>
                                      </p:to>
                                    </p:set>
                                    <p:anim calcmode="lin" valueType="num">
                                      <p:cBhvr additive="base">
                                        <p:cTn id="15" dur="500" fill="hold"/>
                                        <p:tgtEl>
                                          <p:spTgt spid="4098"/>
                                        </p:tgtEl>
                                        <p:attrNameLst>
                                          <p:attrName>ppt_x</p:attrName>
                                        </p:attrNameLst>
                                      </p:cBhvr>
                                      <p:tavLst>
                                        <p:tav tm="0">
                                          <p:val>
                                            <p:strVal val="#ppt_x"/>
                                          </p:val>
                                        </p:tav>
                                        <p:tav tm="100000">
                                          <p:val>
                                            <p:strVal val="#ppt_x"/>
                                          </p:val>
                                        </p:tav>
                                      </p:tavLst>
                                    </p:anim>
                                    <p:anim calcmode="lin" valueType="num">
                                      <p:cBhvr additive="base">
                                        <p:cTn id="16" dur="500" fill="hold"/>
                                        <p:tgtEl>
                                          <p:spTgt spid="409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形 39">
            <a:extLst>
              <a:ext uri="{FF2B5EF4-FFF2-40B4-BE49-F238E27FC236}">
                <a16:creationId xmlns:a16="http://schemas.microsoft.com/office/drawing/2014/main" id="{4E35AE82-5278-4697-A19B-5F1F024AEB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0846"/>
            <a:ext cx="1251222" cy="347019"/>
          </a:xfrm>
          <a:prstGeom prst="rect">
            <a:avLst/>
          </a:prstGeom>
        </p:spPr>
      </p:pic>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AF1F24">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3" name="组合 2">
            <a:extLst>
              <a:ext uri="{FF2B5EF4-FFF2-40B4-BE49-F238E27FC236}">
                <a16:creationId xmlns:a16="http://schemas.microsoft.com/office/drawing/2014/main" id="{B28D201E-238E-1AA6-A5F1-BA257473218B}"/>
              </a:ext>
            </a:extLst>
          </p:cNvPr>
          <p:cNvGrpSpPr/>
          <p:nvPr/>
        </p:nvGrpSpPr>
        <p:grpSpPr>
          <a:xfrm>
            <a:off x="202392" y="763154"/>
            <a:ext cx="4049551" cy="873366"/>
            <a:chOff x="7796463" y="964934"/>
            <a:chExt cx="4049551" cy="873366"/>
          </a:xfrm>
        </p:grpSpPr>
        <p:sp>
          <p:nvSpPr>
            <p:cNvPr id="14" name="文本框 13">
              <a:extLst>
                <a:ext uri="{FF2B5EF4-FFF2-40B4-BE49-F238E27FC236}">
                  <a16:creationId xmlns:a16="http://schemas.microsoft.com/office/drawing/2014/main" id="{64D73486-F32E-7C70-0E82-3692DFB5189F}"/>
                </a:ext>
              </a:extLst>
            </p:cNvPr>
            <p:cNvSpPr txBox="1"/>
            <p:nvPr/>
          </p:nvSpPr>
          <p:spPr>
            <a:xfrm>
              <a:off x="8405870" y="964934"/>
              <a:ext cx="344014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AF1F24"/>
                  </a:solidFill>
                  <a:effectLst/>
                  <a:uLnTx/>
                  <a:uFillTx/>
                  <a:latin typeface="微软雅黑"/>
                  <a:ea typeface="微软雅黑"/>
                  <a:cs typeface="+mn-cs"/>
                </a:rPr>
                <a:t>发展</a:t>
              </a:r>
            </a:p>
          </p:txBody>
        </p:sp>
        <p:cxnSp>
          <p:nvCxnSpPr>
            <p:cNvPr id="15" name="直接连接符 14">
              <a:extLst>
                <a:ext uri="{FF2B5EF4-FFF2-40B4-BE49-F238E27FC236}">
                  <a16:creationId xmlns:a16="http://schemas.microsoft.com/office/drawing/2014/main" id="{CAF0CF4C-722E-EF15-06AF-5A7C0116BCAF}"/>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C37820A-81F9-C472-125C-B421CA640761}"/>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2" name="矩形 21">
            <a:extLst>
              <a:ext uri="{FF2B5EF4-FFF2-40B4-BE49-F238E27FC236}">
                <a16:creationId xmlns:a16="http://schemas.microsoft.com/office/drawing/2014/main" id="{97B51EE5-4ABB-CC44-9FF2-32FAD2B2F7E5}"/>
              </a:ext>
            </a:extLst>
          </p:cNvPr>
          <p:cNvSpPr/>
          <p:nvPr/>
        </p:nvSpPr>
        <p:spPr>
          <a:xfrm>
            <a:off x="853792" y="2350097"/>
            <a:ext cx="3279544" cy="3663888"/>
          </a:xfrm>
          <a:prstGeom prst="rect">
            <a:avLst/>
          </a:prstGeom>
        </p:spPr>
        <p:txBody>
          <a:bodyPr wrap="square">
            <a:spAutoFit/>
          </a:bodyPr>
          <a:lstStyle/>
          <a:p>
            <a:pPr lvl="0">
              <a:lnSpc>
                <a:spcPct val="130000"/>
              </a:lnSpc>
              <a:defRPr/>
            </a:pPr>
            <a:r>
              <a:rPr lang="zh-CN" altLang="zh-CN" dirty="0"/>
              <a:t>将经济建设与以人为本相统一，既突出了经济建设在社会主义初级阶段条件下的工具理性地位，也彰显了社会主义经济建设的价值理性内涵。</a:t>
            </a:r>
            <a:endParaRPr lang="en-US" altLang="zh-CN" sz="1800" dirty="0">
              <a:effectLst/>
              <a:ea typeface="等线" panose="02010600030101010101" pitchFamily="2" charset="-122"/>
              <a:cs typeface="Times New Roman" panose="02020603050405020304" pitchFamily="18" charset="0"/>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lang="en-US" altLang="zh-CN" dirty="0">
              <a:ea typeface="等线" panose="02010600030101010101" pitchFamily="2" charset="-122"/>
              <a:cs typeface="Times New Roman" panose="02020603050405020304" pitchFamily="18" charset="0"/>
            </a:endParaRPr>
          </a:p>
          <a:p>
            <a:pPr marL="0" marR="0" lvl="0" indent="0" algn="r" defTabSz="914400" rtl="0" eaLnBrk="1" fontAlgn="auto" latinLnBrk="0" hangingPunct="1">
              <a:lnSpc>
                <a:spcPct val="130000"/>
              </a:lnSpc>
              <a:spcBef>
                <a:spcPts val="0"/>
              </a:spcBef>
              <a:spcAft>
                <a:spcPts val="0"/>
              </a:spcAft>
              <a:buClrTx/>
              <a:buSzTx/>
              <a:buFontTx/>
              <a:buNone/>
              <a:tabLst/>
              <a:defRPr/>
            </a:pPr>
            <a:endParaRPr lang="en-US" altLang="zh-CN" sz="1800" dirty="0">
              <a:effectLst/>
              <a:ea typeface="等线" panose="02010600030101010101" pitchFamily="2" charset="-122"/>
              <a:cs typeface="Times New Roman" panose="02020603050405020304" pitchFamily="18" charset="0"/>
            </a:endParaRPr>
          </a:p>
          <a:p>
            <a:pPr marL="0" marR="0" lvl="0" indent="0" algn="r" defTabSz="914400" rtl="0" eaLnBrk="1" fontAlgn="auto" latinLnBrk="0" hangingPunct="1">
              <a:lnSpc>
                <a:spcPct val="130000"/>
              </a:lnSpc>
              <a:spcBef>
                <a:spcPts val="0"/>
              </a:spcBef>
              <a:spcAft>
                <a:spcPts val="0"/>
              </a:spcAft>
              <a:buClrTx/>
              <a:buSzTx/>
              <a:buFontTx/>
              <a:buNone/>
              <a:tabLst/>
              <a:defRPr/>
            </a:pPr>
            <a:r>
              <a:rPr lang="zh-CN" altLang="zh-CN" sz="1800" dirty="0">
                <a:effectLst/>
                <a:ea typeface="等线" panose="02010600030101010101" pitchFamily="2" charset="-122"/>
                <a:cs typeface="Times New Roman" panose="02020603050405020304" pitchFamily="18" charset="0"/>
              </a:rPr>
              <a:t>根据中国经济社会发展的实际，将经济建设的实现途径归结为全面、协调、可持续发展方式。</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pic>
        <p:nvPicPr>
          <p:cNvPr id="5" name="图片 4">
            <a:extLst>
              <a:ext uri="{FF2B5EF4-FFF2-40B4-BE49-F238E27FC236}">
                <a16:creationId xmlns:a16="http://schemas.microsoft.com/office/drawing/2014/main" id="{0ADC9F7F-56EF-E272-9120-4DB9568A336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4564" y="1711243"/>
            <a:ext cx="6102565" cy="4578712"/>
          </a:xfrm>
          <a:prstGeom prst="rect">
            <a:avLst/>
          </a:prstGeom>
        </p:spPr>
      </p:pic>
    </p:spTree>
    <p:extLst>
      <p:ext uri="{BB962C8B-B14F-4D97-AF65-F5344CB8AC3E}">
        <p14:creationId xmlns:p14="http://schemas.microsoft.com/office/powerpoint/2010/main" val="97821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形 39">
            <a:extLst>
              <a:ext uri="{FF2B5EF4-FFF2-40B4-BE49-F238E27FC236}">
                <a16:creationId xmlns:a16="http://schemas.microsoft.com/office/drawing/2014/main" id="{4E35AE82-5278-4697-A19B-5F1F024AEB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3661" y="90846"/>
            <a:ext cx="1251222" cy="347019"/>
          </a:xfrm>
          <a:prstGeom prst="rect">
            <a:avLst/>
          </a:prstGeom>
        </p:spPr>
      </p:pic>
      <p:sp>
        <p:nvSpPr>
          <p:cNvPr id="2" name="矩形 1">
            <a:extLst>
              <a:ext uri="{FF2B5EF4-FFF2-40B4-BE49-F238E27FC236}">
                <a16:creationId xmlns:a16="http://schemas.microsoft.com/office/drawing/2014/main" id="{A5D9D6A9-337F-42A2-BCCA-8F338829F0A3}"/>
              </a:ext>
            </a:extLst>
          </p:cNvPr>
          <p:cNvSpPr/>
          <p:nvPr/>
        </p:nvSpPr>
        <p:spPr>
          <a:xfrm>
            <a:off x="1" y="481263"/>
            <a:ext cx="12192000" cy="72000"/>
          </a:xfrm>
          <a:prstGeom prst="rect">
            <a:avLst/>
          </a:prstGeom>
          <a:solidFill>
            <a:srgbClr val="AF1F24">
              <a:alpha val="2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182090"/>
              </a:solidFill>
              <a:effectLst/>
              <a:uLnTx/>
              <a:uFillTx/>
              <a:latin typeface="微软雅黑 Light"/>
              <a:ea typeface="微软雅黑 Light"/>
              <a:cs typeface="+mn-cs"/>
            </a:endParaRPr>
          </a:p>
        </p:txBody>
      </p:sp>
      <p:grpSp>
        <p:nvGrpSpPr>
          <p:cNvPr id="3" name="组合 2">
            <a:extLst>
              <a:ext uri="{FF2B5EF4-FFF2-40B4-BE49-F238E27FC236}">
                <a16:creationId xmlns:a16="http://schemas.microsoft.com/office/drawing/2014/main" id="{B28D201E-238E-1AA6-A5F1-BA257473218B}"/>
              </a:ext>
            </a:extLst>
          </p:cNvPr>
          <p:cNvGrpSpPr/>
          <p:nvPr/>
        </p:nvGrpSpPr>
        <p:grpSpPr>
          <a:xfrm>
            <a:off x="162825" y="727631"/>
            <a:ext cx="4049551" cy="873366"/>
            <a:chOff x="7796463" y="964934"/>
            <a:chExt cx="4049551" cy="873366"/>
          </a:xfrm>
        </p:grpSpPr>
        <p:sp>
          <p:nvSpPr>
            <p:cNvPr id="14" name="文本框 13">
              <a:extLst>
                <a:ext uri="{FF2B5EF4-FFF2-40B4-BE49-F238E27FC236}">
                  <a16:creationId xmlns:a16="http://schemas.microsoft.com/office/drawing/2014/main" id="{64D73486-F32E-7C70-0E82-3692DFB5189F}"/>
                </a:ext>
              </a:extLst>
            </p:cNvPr>
            <p:cNvSpPr txBox="1"/>
            <p:nvPr/>
          </p:nvSpPr>
          <p:spPr>
            <a:xfrm>
              <a:off x="8405870" y="964934"/>
              <a:ext cx="3440144"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solidFill>
                    <a:srgbClr val="AF1F24"/>
                  </a:solidFill>
                  <a:effectLst/>
                  <a:uLnTx/>
                  <a:uFillTx/>
                  <a:latin typeface="微软雅黑"/>
                  <a:ea typeface="微软雅黑"/>
                  <a:cs typeface="+mn-cs"/>
                </a:rPr>
                <a:t>以人为本</a:t>
              </a:r>
            </a:p>
          </p:txBody>
        </p:sp>
        <p:cxnSp>
          <p:nvCxnSpPr>
            <p:cNvPr id="15" name="直接连接符 14">
              <a:extLst>
                <a:ext uri="{FF2B5EF4-FFF2-40B4-BE49-F238E27FC236}">
                  <a16:creationId xmlns:a16="http://schemas.microsoft.com/office/drawing/2014/main" id="{CAF0CF4C-722E-EF15-06AF-5A7C0116BCAF}"/>
                </a:ext>
              </a:extLst>
            </p:cNvPr>
            <p:cNvCxnSpPr>
              <a:cxnSpLocks/>
            </p:cNvCxnSpPr>
            <p:nvPr/>
          </p:nvCxnSpPr>
          <p:spPr>
            <a:xfrm flipH="1">
              <a:off x="7796463" y="1838300"/>
              <a:ext cx="3607861"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C37820A-81F9-C472-125C-B421CA640761}"/>
                </a:ext>
              </a:extLst>
            </p:cNvPr>
            <p:cNvCxnSpPr>
              <a:cxnSpLocks/>
            </p:cNvCxnSpPr>
            <p:nvPr/>
          </p:nvCxnSpPr>
          <p:spPr>
            <a:xfrm flipH="1">
              <a:off x="10544175" y="1762998"/>
              <a:ext cx="86015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9" name="矩形 18">
            <a:extLst>
              <a:ext uri="{FF2B5EF4-FFF2-40B4-BE49-F238E27FC236}">
                <a16:creationId xmlns:a16="http://schemas.microsoft.com/office/drawing/2014/main" id="{50CF5993-67B0-5A80-0E8B-3543C8FABA8F}"/>
              </a:ext>
            </a:extLst>
          </p:cNvPr>
          <p:cNvSpPr/>
          <p:nvPr/>
        </p:nvSpPr>
        <p:spPr>
          <a:xfrm>
            <a:off x="6802341" y="3306089"/>
            <a:ext cx="4515633" cy="1503297"/>
          </a:xfrm>
          <a:prstGeom prst="rect">
            <a:avLst/>
          </a:prstGeom>
        </p:spPr>
        <p:txBody>
          <a:bodyPr wrap="square">
            <a:spAutoFit/>
          </a:bodyPr>
          <a:lstStyle/>
          <a:p>
            <a:pPr marR="0" lvl="0" defTabSz="914400" rtl="0" eaLnBrk="1" fontAlgn="auto" latinLnBrk="0" hangingPunct="1">
              <a:lnSpc>
                <a:spcPct val="130000"/>
              </a:lnSpc>
              <a:spcBef>
                <a:spcPts val="0"/>
              </a:spcBef>
              <a:spcAft>
                <a:spcPts val="0"/>
              </a:spcAft>
              <a:buClrTx/>
              <a:buSzTx/>
              <a:tabLst/>
              <a:defRPr/>
            </a:pPr>
            <a:r>
              <a:rPr lang="zh-CN" altLang="en-US" sz="1800" dirty="0">
                <a:effectLst/>
                <a:ea typeface="等线" panose="02010600030101010101" pitchFamily="2" charset="-122"/>
                <a:cs typeface="Times New Roman" panose="02020603050405020304" pitchFamily="18" charset="0"/>
              </a:rPr>
              <a:t>强调</a:t>
            </a:r>
            <a:r>
              <a:rPr lang="zh-CN" altLang="zh-CN" sz="1800" dirty="0">
                <a:effectLst/>
                <a:ea typeface="等线" panose="02010600030101010101" pitchFamily="2" charset="-122"/>
                <a:cs typeface="Times New Roman" panose="02020603050405020304" pitchFamily="18" charset="0"/>
              </a:rPr>
              <a:t>把努力促进人的全面发展作为创建未来社会的本质要求</a:t>
            </a:r>
            <a:endParaRPr lang="en-US" altLang="zh-CN" sz="1800" dirty="0">
              <a:effectLst/>
              <a:ea typeface="等线" panose="02010600030101010101" pitchFamily="2" charset="-122"/>
              <a:cs typeface="Times New Roman" panose="02020603050405020304" pitchFamily="18" charset="0"/>
            </a:endParaRPr>
          </a:p>
          <a:p>
            <a:pPr marL="285750" marR="0" lvl="0" indent="-285750" defTabSz="914400" rtl="0" eaLnBrk="1" fontAlgn="auto" latinLnBrk="0" hangingPunct="1">
              <a:lnSpc>
                <a:spcPct val="130000"/>
              </a:lnSpc>
              <a:spcBef>
                <a:spcPts val="0"/>
              </a:spcBef>
              <a:spcAft>
                <a:spcPts val="0"/>
              </a:spcAft>
              <a:buClrTx/>
              <a:buSzTx/>
              <a:buFont typeface="Wingdings" panose="05000000000000000000" pitchFamily="2" charset="2"/>
              <a:buChar char="l"/>
              <a:tabLst/>
              <a:defRPr/>
            </a:pPr>
            <a:endParaRPr lang="en-US" altLang="zh-CN" sz="1800" dirty="0">
              <a:effectLst/>
              <a:ea typeface="等线" panose="02010600030101010101" pitchFamily="2" charset="-122"/>
              <a:cs typeface="Times New Roman" panose="02020603050405020304" pitchFamily="18" charset="0"/>
            </a:endParaRPr>
          </a:p>
          <a:p>
            <a:pPr marR="0" lvl="0" defTabSz="914400" rtl="0" eaLnBrk="1" fontAlgn="auto" latinLnBrk="0" hangingPunct="1">
              <a:lnSpc>
                <a:spcPct val="130000"/>
              </a:lnSpc>
              <a:spcBef>
                <a:spcPts val="0"/>
              </a:spcBef>
              <a:spcAft>
                <a:spcPts val="0"/>
              </a:spcAft>
              <a:buClrTx/>
              <a:buSzTx/>
              <a:tabLst/>
              <a:defRPr/>
            </a:pPr>
            <a:r>
              <a:rPr lang="zh-CN" altLang="en-US" sz="1800" dirty="0">
                <a:effectLst/>
                <a:ea typeface="等线" panose="02010600030101010101" pitchFamily="2" charset="-122"/>
                <a:cs typeface="Times New Roman" panose="02020603050405020304" pitchFamily="18" charset="0"/>
              </a:rPr>
              <a:t>强调</a:t>
            </a:r>
            <a:r>
              <a:rPr lang="zh-CN" altLang="zh-CN" sz="1800" dirty="0">
                <a:effectLst/>
                <a:ea typeface="等线" panose="02010600030101010101" pitchFamily="2" charset="-122"/>
                <a:cs typeface="Times New Roman" panose="02020603050405020304" pitchFamily="18" charset="0"/>
              </a:rPr>
              <a:t>人类社会发展的科学性</a:t>
            </a:r>
            <a:endParaRPr kumimoji="0" lang="en-US" altLang="zh-CN" sz="1400" b="0" i="0" u="none" strike="noStrike" kern="1200" cap="none" spc="0" normalizeH="0" baseline="0" noProof="0" dirty="0">
              <a:ln>
                <a:noFill/>
              </a:ln>
              <a:solidFill>
                <a:prstClr val="black">
                  <a:lumMod val="95000"/>
                  <a:lumOff val="5000"/>
                </a:prstClr>
              </a:solidFill>
              <a:effectLst/>
              <a:uLnTx/>
              <a:uFillTx/>
              <a:latin typeface="微软雅黑 Light" panose="020B0502040204020203" pitchFamily="34" charset="-122"/>
              <a:ea typeface="微软雅黑 Light" panose="020B0502040204020203" pitchFamily="34" charset="-122"/>
              <a:cs typeface="+mn-cs"/>
            </a:endParaRPr>
          </a:p>
        </p:txBody>
      </p:sp>
      <p:pic>
        <p:nvPicPr>
          <p:cNvPr id="5122" name="Picture 2">
            <a:extLst>
              <a:ext uri="{FF2B5EF4-FFF2-40B4-BE49-F238E27FC236}">
                <a16:creationId xmlns:a16="http://schemas.microsoft.com/office/drawing/2014/main" id="{45C7F0F5-7610-4D21-94FB-C7258920B3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8206" y="2329202"/>
            <a:ext cx="5297794" cy="3801167"/>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连接符 3">
            <a:extLst>
              <a:ext uri="{FF2B5EF4-FFF2-40B4-BE49-F238E27FC236}">
                <a16:creationId xmlns:a16="http://schemas.microsoft.com/office/drawing/2014/main" id="{7C537EF4-4A5D-01D5-EE13-59D709E58C43}"/>
              </a:ext>
            </a:extLst>
          </p:cNvPr>
          <p:cNvCxnSpPr>
            <a:cxnSpLocks/>
          </p:cNvCxnSpPr>
          <p:nvPr/>
        </p:nvCxnSpPr>
        <p:spPr>
          <a:xfrm rot="21328403" flipH="1">
            <a:off x="10536060" y="1538096"/>
            <a:ext cx="324849" cy="268392"/>
          </a:xfrm>
          <a:prstGeom prst="line">
            <a:avLst/>
          </a:prstGeom>
          <a:ln w="19050">
            <a:solidFill>
              <a:srgbClr val="990000"/>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04745D8D-2E77-51F9-DA7B-D8543F29C18E}"/>
              </a:ext>
            </a:extLst>
          </p:cNvPr>
          <p:cNvCxnSpPr>
            <a:cxnSpLocks/>
          </p:cNvCxnSpPr>
          <p:nvPr/>
        </p:nvCxnSpPr>
        <p:spPr>
          <a:xfrm rot="21328403" flipH="1">
            <a:off x="10567655" y="1708134"/>
            <a:ext cx="324849" cy="268392"/>
          </a:xfrm>
          <a:prstGeom prst="line">
            <a:avLst/>
          </a:prstGeom>
          <a:ln w="19050">
            <a:solidFill>
              <a:srgbClr val="99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183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additive="base">
                                        <p:cTn id="7" dur="500" fill="hold"/>
                                        <p:tgtEl>
                                          <p:spTgt spid="5122"/>
                                        </p:tgtEl>
                                        <p:attrNameLst>
                                          <p:attrName>ppt_x</p:attrName>
                                        </p:attrNameLst>
                                      </p:cBhvr>
                                      <p:tavLst>
                                        <p:tav tm="0">
                                          <p:val>
                                            <p:strVal val="#ppt_x"/>
                                          </p:val>
                                        </p:tav>
                                        <p:tav tm="100000">
                                          <p:val>
                                            <p:strVal val="#ppt_x"/>
                                          </p:val>
                                        </p:tav>
                                      </p:tavLst>
                                    </p:anim>
                                    <p:anim calcmode="lin" valueType="num">
                                      <p:cBhvr additive="base">
                                        <p:cTn id="8" dur="500" fill="hold"/>
                                        <p:tgtEl>
                                          <p:spTgt spid="512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大气简约答辩类PPT模板"/>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Calibri Light"/>
        <a:ea typeface="微软雅黑"/>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2065</TotalTime>
  <Words>517</Words>
  <Application>Microsoft Office PowerPoint</Application>
  <PresentationFormat>宽屏</PresentationFormat>
  <Paragraphs>110</Paragraphs>
  <Slides>17</Slides>
  <Notes>17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17</vt:i4>
      </vt:variant>
    </vt:vector>
  </HeadingPairs>
  <TitlesOfParts>
    <vt:vector size="24" baseType="lpstr">
      <vt:lpstr>等线</vt:lpstr>
      <vt:lpstr>微软雅黑</vt:lpstr>
      <vt:lpstr>微软雅黑 Light</vt:lpstr>
      <vt:lpstr>Arial</vt:lpstr>
      <vt:lpstr>Calibri Light</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蓝色大气简约答辩类PPT模板</dc:title>
  <dc:creator>Windows 用户</dc:creator>
  <cp:lastModifiedBy>BBKL</cp:lastModifiedBy>
  <cp:revision>108</cp:revision>
  <dcterms:created xsi:type="dcterms:W3CDTF">2018-09-30T02:27:57Z</dcterms:created>
  <dcterms:modified xsi:type="dcterms:W3CDTF">2023-12-17T14:21:27Z</dcterms:modified>
</cp:coreProperties>
</file>